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50"/>
  </p:notesMasterIdLst>
  <p:sldIdLst>
    <p:sldId id="256" r:id="rId2"/>
    <p:sldId id="259" r:id="rId3"/>
    <p:sldId id="257" r:id="rId4"/>
    <p:sldId id="356" r:id="rId5"/>
    <p:sldId id="357" r:id="rId6"/>
    <p:sldId id="359" r:id="rId7"/>
    <p:sldId id="365" r:id="rId8"/>
    <p:sldId id="363" r:id="rId9"/>
    <p:sldId id="396" r:id="rId10"/>
    <p:sldId id="258" r:id="rId11"/>
    <p:sldId id="404" r:id="rId12"/>
    <p:sldId id="395" r:id="rId13"/>
    <p:sldId id="398" r:id="rId14"/>
    <p:sldId id="402" r:id="rId15"/>
    <p:sldId id="401" r:id="rId16"/>
    <p:sldId id="397" r:id="rId17"/>
    <p:sldId id="399" r:id="rId18"/>
    <p:sldId id="400" r:id="rId19"/>
    <p:sldId id="403" r:id="rId20"/>
    <p:sldId id="366" r:id="rId21"/>
    <p:sldId id="346" r:id="rId22"/>
    <p:sldId id="369" r:id="rId23"/>
    <p:sldId id="370" r:id="rId24"/>
    <p:sldId id="372" r:id="rId25"/>
    <p:sldId id="405" r:id="rId26"/>
    <p:sldId id="407" r:id="rId27"/>
    <p:sldId id="406" r:id="rId28"/>
    <p:sldId id="408" r:id="rId29"/>
    <p:sldId id="409" r:id="rId30"/>
    <p:sldId id="373" r:id="rId31"/>
    <p:sldId id="374" r:id="rId32"/>
    <p:sldId id="367" r:id="rId33"/>
    <p:sldId id="368" r:id="rId34"/>
    <p:sldId id="377" r:id="rId35"/>
    <p:sldId id="376" r:id="rId36"/>
    <p:sldId id="410" r:id="rId37"/>
    <p:sldId id="379" r:id="rId38"/>
    <p:sldId id="411" r:id="rId39"/>
    <p:sldId id="380" r:id="rId40"/>
    <p:sldId id="378" r:id="rId41"/>
    <p:sldId id="385" r:id="rId42"/>
    <p:sldId id="384" r:id="rId43"/>
    <p:sldId id="386" r:id="rId44"/>
    <p:sldId id="389" r:id="rId45"/>
    <p:sldId id="391" r:id="rId46"/>
    <p:sldId id="358" r:id="rId47"/>
    <p:sldId id="388" r:id="rId48"/>
    <p:sldId id="390" r:id="rId49"/>
  </p:sldIdLst>
  <p:sldSz cx="9144000" cy="5143500" type="screen16x9"/>
  <p:notesSz cx="6858000" cy="9144000"/>
  <p:embeddedFontLst>
    <p:embeddedFont>
      <p:font typeface="Merriweather" pitchFamily="2" charset="77"/>
      <p:regular r:id="rId51"/>
      <p:bold r:id="rId52"/>
      <p:italic r:id="rId53"/>
      <p:boldItalic r:id="rId54"/>
    </p:embeddedFont>
    <p:embeddedFont>
      <p:font typeface="Montserrat" pitchFamily="2" charset="77"/>
      <p:regular r:id="rId55"/>
      <p:bold r:id="rId56"/>
      <p:italic r:id="rId57"/>
      <p:boldItalic r:id="rId58"/>
    </p:embeddedFont>
    <p:embeddedFont>
      <p:font typeface="Montserrat Medium" panose="020F0502020204030204" pitchFamily="34" charset="0"/>
      <p:regular r:id="rId59"/>
      <p:bold r:id="rId60"/>
      <p:italic r:id="rId61"/>
      <p:boldItalic r:id="rId62"/>
    </p:embeddedFont>
    <p:embeddedFont>
      <p:font typeface="Open Sans" panose="020B0606030504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93A2E-5013-034D-BF5A-A85449D72FD5}" v="16" dt="2024-02-12T02:43:49.842"/>
  </p1510:revLst>
</p1510:revInfo>
</file>

<file path=ppt/tableStyles.xml><?xml version="1.0" encoding="utf-8"?>
<a:tblStyleLst xmlns:a="http://schemas.openxmlformats.org/drawingml/2006/main" def="{1CF46903-8588-4EEF-B5EB-F85DC4C2D134}">
  <a:tblStyle styleId="{1CF46903-8588-4EEF-B5EB-F85DC4C2D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/>
    <p:restoredTop sz="94629"/>
  </p:normalViewPr>
  <p:slideViewPr>
    <p:cSldViewPr snapToGrid="0">
      <p:cViewPr varScale="1">
        <p:scale>
          <a:sx n="132" d="100"/>
          <a:sy n="132" d="100"/>
        </p:scale>
        <p:origin x="1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merlein,Meg" userId="675d0259-84a2-4ee2-a6c1-034493f7a163" providerId="ADAL" clId="{1C893A2E-5013-034D-BF5A-A85449D72FD5}"/>
    <pc:docChg chg="undo custSel addSld delSld modSld sldOrd">
      <pc:chgData name="Hemmerlein,Meg" userId="675d0259-84a2-4ee2-a6c1-034493f7a163" providerId="ADAL" clId="{1C893A2E-5013-034D-BF5A-A85449D72FD5}" dt="2024-02-12T02:47:01.535" v="870" actId="20577"/>
      <pc:docMkLst>
        <pc:docMk/>
      </pc:docMkLst>
      <pc:sldChg chg="modSp mod">
        <pc:chgData name="Hemmerlein,Meg" userId="675d0259-84a2-4ee2-a6c1-034493f7a163" providerId="ADAL" clId="{1C893A2E-5013-034D-BF5A-A85449D72FD5}" dt="2024-02-12T01:07:33.264" v="113" actId="20577"/>
        <pc:sldMkLst>
          <pc:docMk/>
          <pc:sldMk cId="0" sldId="257"/>
        </pc:sldMkLst>
        <pc:spChg chg="mod">
          <ac:chgData name="Hemmerlein,Meg" userId="675d0259-84a2-4ee2-a6c1-034493f7a163" providerId="ADAL" clId="{1C893A2E-5013-034D-BF5A-A85449D72FD5}" dt="2024-02-12T01:07:33.264" v="113" actId="20577"/>
          <ac:spMkLst>
            <pc:docMk/>
            <pc:sldMk cId="0" sldId="257"/>
            <ac:spMk id="906" creationId="{00000000-0000-0000-0000-000000000000}"/>
          </ac:spMkLst>
        </pc:spChg>
      </pc:sldChg>
      <pc:sldChg chg="ord">
        <pc:chgData name="Hemmerlein,Meg" userId="675d0259-84a2-4ee2-a6c1-034493f7a163" providerId="ADAL" clId="{1C893A2E-5013-034D-BF5A-A85449D72FD5}" dt="2024-02-12T01:08:08.958" v="114" actId="20578"/>
        <pc:sldMkLst>
          <pc:docMk/>
          <pc:sldMk cId="0" sldId="258"/>
        </pc:sldMkLst>
      </pc:sldChg>
      <pc:sldChg chg="modSp mod">
        <pc:chgData name="Hemmerlein,Meg" userId="675d0259-84a2-4ee2-a6c1-034493f7a163" providerId="ADAL" clId="{1C893A2E-5013-034D-BF5A-A85449D72FD5}" dt="2024-02-12T00:39:45.295" v="103" actId="20577"/>
        <pc:sldMkLst>
          <pc:docMk/>
          <pc:sldMk cId="0" sldId="259"/>
        </pc:sldMkLst>
        <pc:spChg chg="mod">
          <ac:chgData name="Hemmerlein,Meg" userId="675d0259-84a2-4ee2-a6c1-034493f7a163" providerId="ADAL" clId="{1C893A2E-5013-034D-BF5A-A85449D72FD5}" dt="2024-02-12T00:39:45.295" v="103" actId="20577"/>
          <ac:spMkLst>
            <pc:docMk/>
            <pc:sldMk cId="0" sldId="259"/>
            <ac:spMk id="31" creationId="{377746EA-3381-6BD9-80FD-9BF396337B20}"/>
          </ac:spMkLst>
        </pc:spChg>
        <pc:spChg chg="mod">
          <ac:chgData name="Hemmerlein,Meg" userId="675d0259-84a2-4ee2-a6c1-034493f7a163" providerId="ADAL" clId="{1C893A2E-5013-034D-BF5A-A85449D72FD5}" dt="2024-02-12T00:39:38.950" v="101" actId="20577"/>
          <ac:spMkLst>
            <pc:docMk/>
            <pc:sldMk cId="0" sldId="259"/>
            <ac:spMk id="1019" creationId="{00000000-0000-0000-0000-000000000000}"/>
          </ac:spMkLst>
        </pc:spChg>
      </pc:sldChg>
      <pc:sldChg chg="del">
        <pc:chgData name="Hemmerlein,Meg" userId="675d0259-84a2-4ee2-a6c1-034493f7a163" providerId="ADAL" clId="{1C893A2E-5013-034D-BF5A-A85449D72FD5}" dt="2024-02-12T01:07:09.832" v="105" actId="2696"/>
        <pc:sldMkLst>
          <pc:docMk/>
          <pc:sldMk cId="1814182553" sldId="325"/>
        </pc:sldMkLst>
      </pc:sldChg>
      <pc:sldChg chg="del">
        <pc:chgData name="Hemmerlein,Meg" userId="675d0259-84a2-4ee2-a6c1-034493f7a163" providerId="ADAL" clId="{1C893A2E-5013-034D-BF5A-A85449D72FD5}" dt="2024-02-12T01:07:09.811" v="104" actId="2696"/>
        <pc:sldMkLst>
          <pc:docMk/>
          <pc:sldMk cId="2914266195" sldId="331"/>
        </pc:sldMkLst>
      </pc:sldChg>
      <pc:sldChg chg="modSp mod">
        <pc:chgData name="Hemmerlein,Meg" userId="675d0259-84a2-4ee2-a6c1-034493f7a163" providerId="ADAL" clId="{1C893A2E-5013-034D-BF5A-A85449D72FD5}" dt="2024-02-12T02:25:39.046" v="611" actId="1076"/>
        <pc:sldMkLst>
          <pc:docMk/>
          <pc:sldMk cId="128844968" sldId="346"/>
        </pc:sldMkLst>
        <pc:spChg chg="mod">
          <ac:chgData name="Hemmerlein,Meg" userId="675d0259-84a2-4ee2-a6c1-034493f7a163" providerId="ADAL" clId="{1C893A2E-5013-034D-BF5A-A85449D72FD5}" dt="2024-02-12T02:25:39.046" v="611" actId="1076"/>
          <ac:spMkLst>
            <pc:docMk/>
            <pc:sldMk cId="128844968" sldId="346"/>
            <ac:spMk id="3" creationId="{0494B0FF-B638-8144-7F7E-F757048AD3A0}"/>
          </ac:spMkLst>
        </pc:spChg>
      </pc:sldChg>
      <pc:sldChg chg="modSp mod">
        <pc:chgData name="Hemmerlein,Meg" userId="675d0259-84a2-4ee2-a6c1-034493f7a163" providerId="ADAL" clId="{1C893A2E-5013-034D-BF5A-A85449D72FD5}" dt="2024-02-12T01:22:34.233" v="407" actId="20577"/>
        <pc:sldMkLst>
          <pc:docMk/>
          <pc:sldMk cId="3734439991" sldId="363"/>
        </pc:sldMkLst>
        <pc:spChg chg="mod">
          <ac:chgData name="Hemmerlein,Meg" userId="675d0259-84a2-4ee2-a6c1-034493f7a163" providerId="ADAL" clId="{1C893A2E-5013-034D-BF5A-A85449D72FD5}" dt="2024-02-12T01:22:34.233" v="407" actId="20577"/>
          <ac:spMkLst>
            <pc:docMk/>
            <pc:sldMk cId="3734439991" sldId="363"/>
            <ac:spMk id="4" creationId="{6036E41C-5A7C-4252-4121-C11A6C9222F2}"/>
          </ac:spMkLst>
        </pc:spChg>
      </pc:sldChg>
      <pc:sldChg chg="delSp modSp mod">
        <pc:chgData name="Hemmerlein,Meg" userId="675d0259-84a2-4ee2-a6c1-034493f7a163" providerId="ADAL" clId="{1C893A2E-5013-034D-BF5A-A85449D72FD5}" dt="2024-02-12T02:24:08.670" v="598" actId="6549"/>
        <pc:sldMkLst>
          <pc:docMk/>
          <pc:sldMk cId="3565266493" sldId="366"/>
        </pc:sldMkLst>
        <pc:spChg chg="mod">
          <ac:chgData name="Hemmerlein,Meg" userId="675d0259-84a2-4ee2-a6c1-034493f7a163" providerId="ADAL" clId="{1C893A2E-5013-034D-BF5A-A85449D72FD5}" dt="2024-02-12T02:24:08.670" v="598" actId="6549"/>
          <ac:spMkLst>
            <pc:docMk/>
            <pc:sldMk cId="3565266493" sldId="366"/>
            <ac:spMk id="4" creationId="{861D92FC-8837-8FE5-9DAA-63926AB38EE0}"/>
          </ac:spMkLst>
        </pc:spChg>
        <pc:picChg chg="del">
          <ac:chgData name="Hemmerlein,Meg" userId="675d0259-84a2-4ee2-a6c1-034493f7a163" providerId="ADAL" clId="{1C893A2E-5013-034D-BF5A-A85449D72FD5}" dt="2024-02-12T02:24:03.051" v="594" actId="478"/>
          <ac:picMkLst>
            <pc:docMk/>
            <pc:sldMk cId="3565266493" sldId="366"/>
            <ac:picMk id="5" creationId="{2DEE8F9B-32EC-A724-5684-1FC342474DE5}"/>
          </ac:picMkLst>
        </pc:picChg>
      </pc:sldChg>
      <pc:sldChg chg="modSp mod">
        <pc:chgData name="Hemmerlein,Meg" userId="675d0259-84a2-4ee2-a6c1-034493f7a163" providerId="ADAL" clId="{1C893A2E-5013-034D-BF5A-A85449D72FD5}" dt="2024-02-12T02:40:10.259" v="852" actId="20577"/>
        <pc:sldMkLst>
          <pc:docMk/>
          <pc:sldMk cId="381464889" sldId="367"/>
        </pc:sldMkLst>
        <pc:spChg chg="mod">
          <ac:chgData name="Hemmerlein,Meg" userId="675d0259-84a2-4ee2-a6c1-034493f7a163" providerId="ADAL" clId="{1C893A2E-5013-034D-BF5A-A85449D72FD5}" dt="2024-02-12T02:40:10.259" v="852" actId="20577"/>
          <ac:spMkLst>
            <pc:docMk/>
            <pc:sldMk cId="381464889" sldId="367"/>
            <ac:spMk id="2" creationId="{4695EF33-CFE7-56A6-D9CA-7AC43E3C6A6D}"/>
          </ac:spMkLst>
        </pc:spChg>
      </pc:sldChg>
      <pc:sldChg chg="del">
        <pc:chgData name="Hemmerlein,Meg" userId="675d0259-84a2-4ee2-a6c1-034493f7a163" providerId="ADAL" clId="{1C893A2E-5013-034D-BF5A-A85449D72FD5}" dt="2024-02-12T01:07:09.850" v="106" actId="2696"/>
        <pc:sldMkLst>
          <pc:docMk/>
          <pc:sldMk cId="950714092" sldId="371"/>
        </pc:sldMkLst>
      </pc:sldChg>
      <pc:sldChg chg="modSp mod">
        <pc:chgData name="Hemmerlein,Meg" userId="675d0259-84a2-4ee2-a6c1-034493f7a163" providerId="ADAL" clId="{1C893A2E-5013-034D-BF5A-A85449D72FD5}" dt="2024-02-12T02:27:10.127" v="618" actId="1076"/>
        <pc:sldMkLst>
          <pc:docMk/>
          <pc:sldMk cId="2156808230" sldId="372"/>
        </pc:sldMkLst>
        <pc:spChg chg="mod">
          <ac:chgData name="Hemmerlein,Meg" userId="675d0259-84a2-4ee2-a6c1-034493f7a163" providerId="ADAL" clId="{1C893A2E-5013-034D-BF5A-A85449D72FD5}" dt="2024-02-12T02:27:10.127" v="618" actId="1076"/>
          <ac:spMkLst>
            <pc:docMk/>
            <pc:sldMk cId="2156808230" sldId="372"/>
            <ac:spMk id="3" creationId="{1AE4958B-088B-B657-EBD2-136E290D3D45}"/>
          </ac:spMkLst>
        </pc:spChg>
      </pc:sldChg>
      <pc:sldChg chg="modSp mod">
        <pc:chgData name="Hemmerlein,Meg" userId="675d0259-84a2-4ee2-a6c1-034493f7a163" providerId="ADAL" clId="{1C893A2E-5013-034D-BF5A-A85449D72FD5}" dt="2024-02-12T02:36:25.625" v="833" actId="20577"/>
        <pc:sldMkLst>
          <pc:docMk/>
          <pc:sldMk cId="475164947" sldId="373"/>
        </pc:sldMkLst>
        <pc:spChg chg="mod">
          <ac:chgData name="Hemmerlein,Meg" userId="675d0259-84a2-4ee2-a6c1-034493f7a163" providerId="ADAL" clId="{1C893A2E-5013-034D-BF5A-A85449D72FD5}" dt="2024-02-12T02:36:25.625" v="833" actId="20577"/>
          <ac:spMkLst>
            <pc:docMk/>
            <pc:sldMk cId="475164947" sldId="373"/>
            <ac:spMk id="4" creationId="{EB03B04F-E1F6-A874-CD64-D15B6D2BC6C5}"/>
          </ac:spMkLst>
        </pc:spChg>
      </pc:sldChg>
      <pc:sldChg chg="modSp mod">
        <pc:chgData name="Hemmerlein,Meg" userId="675d0259-84a2-4ee2-a6c1-034493f7a163" providerId="ADAL" clId="{1C893A2E-5013-034D-BF5A-A85449D72FD5}" dt="2024-02-12T02:39:54.380" v="851" actId="20577"/>
        <pc:sldMkLst>
          <pc:docMk/>
          <pc:sldMk cId="2807954868" sldId="374"/>
        </pc:sldMkLst>
        <pc:spChg chg="mod">
          <ac:chgData name="Hemmerlein,Meg" userId="675d0259-84a2-4ee2-a6c1-034493f7a163" providerId="ADAL" clId="{1C893A2E-5013-034D-BF5A-A85449D72FD5}" dt="2024-02-12T02:39:54.380" v="851" actId="20577"/>
          <ac:spMkLst>
            <pc:docMk/>
            <pc:sldMk cId="2807954868" sldId="374"/>
            <ac:spMk id="3" creationId="{B4DD04B4-3B7E-459E-1EC2-6CC85815CBC0}"/>
          </ac:spMkLst>
        </pc:spChg>
      </pc:sldChg>
      <pc:sldChg chg="modSp mod">
        <pc:chgData name="Hemmerlein,Meg" userId="675d0259-84a2-4ee2-a6c1-034493f7a163" providerId="ADAL" clId="{1C893A2E-5013-034D-BF5A-A85449D72FD5}" dt="2024-02-12T02:42:35.498" v="854" actId="20577"/>
        <pc:sldMkLst>
          <pc:docMk/>
          <pc:sldMk cId="3489059633" sldId="377"/>
        </pc:sldMkLst>
        <pc:spChg chg="mod">
          <ac:chgData name="Hemmerlein,Meg" userId="675d0259-84a2-4ee2-a6c1-034493f7a163" providerId="ADAL" clId="{1C893A2E-5013-034D-BF5A-A85449D72FD5}" dt="2024-02-12T02:42:35.498" v="854" actId="20577"/>
          <ac:spMkLst>
            <pc:docMk/>
            <pc:sldMk cId="3489059633" sldId="377"/>
            <ac:spMk id="3" creationId="{97E2640D-5651-3EBC-C3F7-96AD5FBD8CB0}"/>
          </ac:spMkLst>
        </pc:spChg>
      </pc:sldChg>
      <pc:sldChg chg="modSp mod">
        <pc:chgData name="Hemmerlein,Meg" userId="675d0259-84a2-4ee2-a6c1-034493f7a163" providerId="ADAL" clId="{1C893A2E-5013-034D-BF5A-A85449D72FD5}" dt="2024-02-12T02:44:11.347" v="864" actId="20577"/>
        <pc:sldMkLst>
          <pc:docMk/>
          <pc:sldMk cId="4237991101" sldId="378"/>
        </pc:sldMkLst>
        <pc:spChg chg="mod">
          <ac:chgData name="Hemmerlein,Meg" userId="675d0259-84a2-4ee2-a6c1-034493f7a163" providerId="ADAL" clId="{1C893A2E-5013-034D-BF5A-A85449D72FD5}" dt="2024-02-12T02:44:11.347" v="864" actId="20577"/>
          <ac:spMkLst>
            <pc:docMk/>
            <pc:sldMk cId="4237991101" sldId="378"/>
            <ac:spMk id="4" creationId="{6B198125-5C3E-D249-6E92-14D6FEE4EEBD}"/>
          </ac:spMkLst>
        </pc:spChg>
      </pc:sldChg>
      <pc:sldChg chg="del">
        <pc:chgData name="Hemmerlein,Meg" userId="675d0259-84a2-4ee2-a6c1-034493f7a163" providerId="ADAL" clId="{1C893A2E-5013-034D-BF5A-A85449D72FD5}" dt="2024-02-12T01:07:09.860" v="107" actId="2696"/>
        <pc:sldMkLst>
          <pc:docMk/>
          <pc:sldMk cId="2159499554" sldId="382"/>
        </pc:sldMkLst>
      </pc:sldChg>
      <pc:sldChg chg="del">
        <pc:chgData name="Hemmerlein,Meg" userId="675d0259-84a2-4ee2-a6c1-034493f7a163" providerId="ADAL" clId="{1C893A2E-5013-034D-BF5A-A85449D72FD5}" dt="2024-02-12T01:07:09.872" v="108" actId="2696"/>
        <pc:sldMkLst>
          <pc:docMk/>
          <pc:sldMk cId="4253620543" sldId="383"/>
        </pc:sldMkLst>
      </pc:sldChg>
      <pc:sldChg chg="modSp mod">
        <pc:chgData name="Hemmerlein,Meg" userId="675d0259-84a2-4ee2-a6c1-034493f7a163" providerId="ADAL" clId="{1C893A2E-5013-034D-BF5A-A85449D72FD5}" dt="2024-02-12T02:47:01.535" v="870" actId="20577"/>
        <pc:sldMkLst>
          <pc:docMk/>
          <pc:sldMk cId="1640378458" sldId="390"/>
        </pc:sldMkLst>
        <pc:spChg chg="mod">
          <ac:chgData name="Hemmerlein,Meg" userId="675d0259-84a2-4ee2-a6c1-034493f7a163" providerId="ADAL" clId="{1C893A2E-5013-034D-BF5A-A85449D72FD5}" dt="2024-02-12T02:47:01.535" v="870" actId="20577"/>
          <ac:spMkLst>
            <pc:docMk/>
            <pc:sldMk cId="1640378458" sldId="390"/>
            <ac:spMk id="4" creationId="{BF6A4D73-5B63-3C6A-D6DD-3D0AA3531688}"/>
          </ac:spMkLst>
        </pc:spChg>
      </pc:sldChg>
      <pc:sldChg chg="modSp mod">
        <pc:chgData name="Hemmerlein,Meg" userId="675d0259-84a2-4ee2-a6c1-034493f7a163" providerId="ADAL" clId="{1C893A2E-5013-034D-BF5A-A85449D72FD5}" dt="2024-02-12T02:46:56.413" v="868" actId="20577"/>
        <pc:sldMkLst>
          <pc:docMk/>
          <pc:sldMk cId="1345150904" sldId="391"/>
        </pc:sldMkLst>
        <pc:spChg chg="mod">
          <ac:chgData name="Hemmerlein,Meg" userId="675d0259-84a2-4ee2-a6c1-034493f7a163" providerId="ADAL" clId="{1C893A2E-5013-034D-BF5A-A85449D72FD5}" dt="2024-02-12T02:46:56.413" v="868" actId="20577"/>
          <ac:spMkLst>
            <pc:docMk/>
            <pc:sldMk cId="1345150904" sldId="391"/>
            <ac:spMk id="4" creationId="{C66F6D48-49A5-BDF9-0670-C62572BF7DD8}"/>
          </ac:spMkLst>
        </pc:spChg>
      </pc:sldChg>
      <pc:sldChg chg="del">
        <pc:chgData name="Hemmerlein,Meg" userId="675d0259-84a2-4ee2-a6c1-034493f7a163" providerId="ADAL" clId="{1C893A2E-5013-034D-BF5A-A85449D72FD5}" dt="2024-02-12T01:07:09.881" v="110" actId="2696"/>
        <pc:sldMkLst>
          <pc:docMk/>
          <pc:sldMk cId="3623549873" sldId="392"/>
        </pc:sldMkLst>
      </pc:sldChg>
      <pc:sldChg chg="del">
        <pc:chgData name="Hemmerlein,Meg" userId="675d0259-84a2-4ee2-a6c1-034493f7a163" providerId="ADAL" clId="{1C893A2E-5013-034D-BF5A-A85449D72FD5}" dt="2024-02-12T01:07:09.875" v="109" actId="2696"/>
        <pc:sldMkLst>
          <pc:docMk/>
          <pc:sldMk cId="2689658004" sldId="393"/>
        </pc:sldMkLst>
      </pc:sldChg>
      <pc:sldChg chg="modSp add del mod">
        <pc:chgData name="Hemmerlein,Meg" userId="675d0259-84a2-4ee2-a6c1-034493f7a163" providerId="ADAL" clId="{1C893A2E-5013-034D-BF5A-A85449D72FD5}" dt="2024-02-09T01:11:50.868" v="91" actId="2696"/>
        <pc:sldMkLst>
          <pc:docMk/>
          <pc:sldMk cId="1956310927" sldId="394"/>
        </pc:sldMkLst>
        <pc:spChg chg="mod">
          <ac:chgData name="Hemmerlein,Meg" userId="675d0259-84a2-4ee2-a6c1-034493f7a163" providerId="ADAL" clId="{1C893A2E-5013-034D-BF5A-A85449D72FD5}" dt="2024-02-08T23:51:47.746" v="47" actId="20577"/>
          <ac:spMkLst>
            <pc:docMk/>
            <pc:sldMk cId="1956310927" sldId="394"/>
            <ac:spMk id="4" creationId="{47E4032E-CA37-72F5-9E33-932BAE419352}"/>
          </ac:spMkLst>
        </pc:spChg>
      </pc:sldChg>
      <pc:sldChg chg="addSp delSp modSp add mod">
        <pc:chgData name="Hemmerlein,Meg" userId="675d0259-84a2-4ee2-a6c1-034493f7a163" providerId="ADAL" clId="{1C893A2E-5013-034D-BF5A-A85449D72FD5}" dt="2024-02-12T02:22:01.702" v="545" actId="20577"/>
        <pc:sldMkLst>
          <pc:docMk/>
          <pc:sldMk cId="1058953438" sldId="395"/>
        </pc:sldMkLst>
        <pc:spChg chg="add del mod">
          <ac:chgData name="Hemmerlein,Meg" userId="675d0259-84a2-4ee2-a6c1-034493f7a163" providerId="ADAL" clId="{1C893A2E-5013-034D-BF5A-A85449D72FD5}" dt="2024-02-12T02:22:01.702" v="545" actId="20577"/>
          <ac:spMkLst>
            <pc:docMk/>
            <pc:sldMk cId="1058953438" sldId="395"/>
            <ac:spMk id="4" creationId="{979AC91E-7EA1-A5F6-3416-7C89101ECD29}"/>
          </ac:spMkLst>
        </pc:spChg>
        <pc:spChg chg="mod">
          <ac:chgData name="Hemmerlein,Meg" userId="675d0259-84a2-4ee2-a6c1-034493f7a163" providerId="ADAL" clId="{1C893A2E-5013-034D-BF5A-A85449D72FD5}" dt="2024-02-12T01:42:45.403" v="425" actId="20577"/>
          <ac:spMkLst>
            <pc:docMk/>
            <pc:sldMk cId="1058953438" sldId="395"/>
            <ac:spMk id="8" creationId="{F09DA5DA-1B78-8EE7-A902-3E09091D0AF7}"/>
          </ac:spMkLst>
        </pc:spChg>
        <pc:picChg chg="del">
          <ac:chgData name="Hemmerlein,Meg" userId="675d0259-84a2-4ee2-a6c1-034493f7a163" providerId="ADAL" clId="{1C893A2E-5013-034D-BF5A-A85449D72FD5}" dt="2024-02-09T01:09:11.302" v="90" actId="478"/>
          <ac:picMkLst>
            <pc:docMk/>
            <pc:sldMk cId="1058953438" sldId="395"/>
            <ac:picMk id="5" creationId="{C4918C1E-64FE-3A48-C6CC-B67B6F5C4AF7}"/>
          </ac:picMkLst>
        </pc:picChg>
      </pc:sldChg>
      <pc:sldChg chg="modSp add mod">
        <pc:chgData name="Hemmerlein,Meg" userId="675d0259-84a2-4ee2-a6c1-034493f7a163" providerId="ADAL" clId="{1C893A2E-5013-034D-BF5A-A85449D72FD5}" dt="2024-02-12T01:08:29.537" v="119" actId="20577"/>
        <pc:sldMkLst>
          <pc:docMk/>
          <pc:sldMk cId="2384029598" sldId="396"/>
        </pc:sldMkLst>
        <pc:spChg chg="mod">
          <ac:chgData name="Hemmerlein,Meg" userId="675d0259-84a2-4ee2-a6c1-034493f7a163" providerId="ADAL" clId="{1C893A2E-5013-034D-BF5A-A85449D72FD5}" dt="2024-02-12T01:08:29.537" v="119" actId="20577"/>
          <ac:spMkLst>
            <pc:docMk/>
            <pc:sldMk cId="2384029598" sldId="396"/>
            <ac:spMk id="3" creationId="{18F91B1F-9AED-7750-9D68-0470EA25089E}"/>
          </ac:spMkLst>
        </pc:spChg>
      </pc:sldChg>
      <pc:sldChg chg="modSp add mod">
        <pc:chgData name="Hemmerlein,Meg" userId="675d0259-84a2-4ee2-a6c1-034493f7a163" providerId="ADAL" clId="{1C893A2E-5013-034D-BF5A-A85449D72FD5}" dt="2024-02-12T02:18:49.257" v="525" actId="20577"/>
        <pc:sldMkLst>
          <pc:docMk/>
          <pc:sldMk cId="345574805" sldId="397"/>
        </pc:sldMkLst>
        <pc:spChg chg="mod">
          <ac:chgData name="Hemmerlein,Meg" userId="675d0259-84a2-4ee2-a6c1-034493f7a163" providerId="ADAL" clId="{1C893A2E-5013-034D-BF5A-A85449D72FD5}" dt="2024-02-12T02:18:49.257" v="525" actId="20577"/>
          <ac:spMkLst>
            <pc:docMk/>
            <pc:sldMk cId="345574805" sldId="397"/>
            <ac:spMk id="4" creationId="{07EF801C-563E-1607-3627-34B2986FE7EE}"/>
          </ac:spMkLst>
        </pc:spChg>
        <pc:spChg chg="mod">
          <ac:chgData name="Hemmerlein,Meg" userId="675d0259-84a2-4ee2-a6c1-034493f7a163" providerId="ADAL" clId="{1C893A2E-5013-034D-BF5A-A85449D72FD5}" dt="2024-02-12T01:42:51.121" v="437" actId="20577"/>
          <ac:spMkLst>
            <pc:docMk/>
            <pc:sldMk cId="345574805" sldId="397"/>
            <ac:spMk id="8" creationId="{3FD6E389-6044-83D1-3D35-4C5C0443831F}"/>
          </ac:spMkLst>
        </pc:spChg>
      </pc:sldChg>
      <pc:sldChg chg="add">
        <pc:chgData name="Hemmerlein,Meg" userId="675d0259-84a2-4ee2-a6c1-034493f7a163" providerId="ADAL" clId="{1C893A2E-5013-034D-BF5A-A85449D72FD5}" dt="2024-02-12T02:17:25.256" v="521"/>
        <pc:sldMkLst>
          <pc:docMk/>
          <pc:sldMk cId="969426392" sldId="398"/>
        </pc:sldMkLst>
      </pc:sldChg>
      <pc:sldChg chg="modSp add mod ord">
        <pc:chgData name="Hemmerlein,Meg" userId="675d0259-84a2-4ee2-a6c1-034493f7a163" providerId="ADAL" clId="{1C893A2E-5013-034D-BF5A-A85449D72FD5}" dt="2024-02-12T02:22:56.316" v="557" actId="14100"/>
        <pc:sldMkLst>
          <pc:docMk/>
          <pc:sldMk cId="1117291173" sldId="399"/>
        </pc:sldMkLst>
        <pc:spChg chg="mod">
          <ac:chgData name="Hemmerlein,Meg" userId="675d0259-84a2-4ee2-a6c1-034493f7a163" providerId="ADAL" clId="{1C893A2E-5013-034D-BF5A-A85449D72FD5}" dt="2024-02-12T02:22:56.316" v="557" actId="14100"/>
          <ac:spMkLst>
            <pc:docMk/>
            <pc:sldMk cId="1117291173" sldId="399"/>
            <ac:spMk id="3" creationId="{5C3798AE-8175-049F-919D-9D91AFD6EA7F}"/>
          </ac:spMkLst>
        </pc:spChg>
      </pc:sldChg>
      <pc:sldChg chg="modSp add mod">
        <pc:chgData name="Hemmerlein,Meg" userId="675d0259-84a2-4ee2-a6c1-034493f7a163" providerId="ADAL" clId="{1C893A2E-5013-034D-BF5A-A85449D72FD5}" dt="2024-02-12T02:20:23.134" v="534" actId="207"/>
        <pc:sldMkLst>
          <pc:docMk/>
          <pc:sldMk cId="4073095234" sldId="400"/>
        </pc:sldMkLst>
        <pc:spChg chg="mod">
          <ac:chgData name="Hemmerlein,Meg" userId="675d0259-84a2-4ee2-a6c1-034493f7a163" providerId="ADAL" clId="{1C893A2E-5013-034D-BF5A-A85449D72FD5}" dt="2024-02-12T02:20:23.134" v="534" actId="207"/>
          <ac:spMkLst>
            <pc:docMk/>
            <pc:sldMk cId="4073095234" sldId="400"/>
            <ac:spMk id="4" creationId="{65FCD9B3-067B-E5A4-CC81-C8BFC8861F59}"/>
          </ac:spMkLst>
        </pc:spChg>
      </pc:sldChg>
      <pc:sldChg chg="modSp add mod ord">
        <pc:chgData name="Hemmerlein,Meg" userId="675d0259-84a2-4ee2-a6c1-034493f7a163" providerId="ADAL" clId="{1C893A2E-5013-034D-BF5A-A85449D72FD5}" dt="2024-02-12T02:22:46.234" v="550" actId="20577"/>
        <pc:sldMkLst>
          <pc:docMk/>
          <pc:sldMk cId="674289708" sldId="401"/>
        </pc:sldMkLst>
        <pc:spChg chg="mod">
          <ac:chgData name="Hemmerlein,Meg" userId="675d0259-84a2-4ee2-a6c1-034493f7a163" providerId="ADAL" clId="{1C893A2E-5013-034D-BF5A-A85449D72FD5}" dt="2024-02-12T02:22:46.234" v="550" actId="20577"/>
          <ac:spMkLst>
            <pc:docMk/>
            <pc:sldMk cId="674289708" sldId="401"/>
            <ac:spMk id="3" creationId="{4FA14CF3-E9F8-B045-C2D1-DA16C87A472D}"/>
          </ac:spMkLst>
        </pc:spChg>
      </pc:sldChg>
      <pc:sldChg chg="modSp add mod">
        <pc:chgData name="Hemmerlein,Meg" userId="675d0259-84a2-4ee2-a6c1-034493f7a163" providerId="ADAL" clId="{1C893A2E-5013-034D-BF5A-A85449D72FD5}" dt="2024-02-12T02:22:08.037" v="546" actId="207"/>
        <pc:sldMkLst>
          <pc:docMk/>
          <pc:sldMk cId="2301967307" sldId="402"/>
        </pc:sldMkLst>
        <pc:spChg chg="mod">
          <ac:chgData name="Hemmerlein,Meg" userId="675d0259-84a2-4ee2-a6c1-034493f7a163" providerId="ADAL" clId="{1C893A2E-5013-034D-BF5A-A85449D72FD5}" dt="2024-02-12T02:22:08.037" v="546" actId="207"/>
          <ac:spMkLst>
            <pc:docMk/>
            <pc:sldMk cId="2301967307" sldId="402"/>
            <ac:spMk id="4" creationId="{DBE56E86-2763-0343-F516-FD6821418C14}"/>
          </ac:spMkLst>
        </pc:spChg>
      </pc:sldChg>
      <pc:sldChg chg="modSp add mod">
        <pc:chgData name="Hemmerlein,Meg" userId="675d0259-84a2-4ee2-a6c1-034493f7a163" providerId="ADAL" clId="{1C893A2E-5013-034D-BF5A-A85449D72FD5}" dt="2024-02-12T02:23:26.630" v="589" actId="1076"/>
        <pc:sldMkLst>
          <pc:docMk/>
          <pc:sldMk cId="1727255314" sldId="403"/>
        </pc:sldMkLst>
        <pc:spChg chg="mod">
          <ac:chgData name="Hemmerlein,Meg" userId="675d0259-84a2-4ee2-a6c1-034493f7a163" providerId="ADAL" clId="{1C893A2E-5013-034D-BF5A-A85449D72FD5}" dt="2024-02-12T02:23:26.630" v="589" actId="1076"/>
          <ac:spMkLst>
            <pc:docMk/>
            <pc:sldMk cId="1727255314" sldId="403"/>
            <ac:spMk id="3" creationId="{903B81A0-1A7B-5870-77CC-1E306DE4154D}"/>
          </ac:spMkLst>
        </pc:spChg>
      </pc:sldChg>
      <pc:sldChg chg="modSp add mod ord">
        <pc:chgData name="Hemmerlein,Meg" userId="675d0259-84a2-4ee2-a6c1-034493f7a163" providerId="ADAL" clId="{1C893A2E-5013-034D-BF5A-A85449D72FD5}" dt="2024-02-12T02:24:17.999" v="601" actId="20578"/>
        <pc:sldMkLst>
          <pc:docMk/>
          <pc:sldMk cId="436090673" sldId="404"/>
        </pc:sldMkLst>
        <pc:spChg chg="mod">
          <ac:chgData name="Hemmerlein,Meg" userId="675d0259-84a2-4ee2-a6c1-034493f7a163" providerId="ADAL" clId="{1C893A2E-5013-034D-BF5A-A85449D72FD5}" dt="2024-02-12T02:24:01.149" v="593" actId="20577"/>
          <ac:spMkLst>
            <pc:docMk/>
            <pc:sldMk cId="436090673" sldId="404"/>
            <ac:spMk id="4" creationId="{C23EDD70-33D1-78E5-63E9-946A79D36179}"/>
          </ac:spMkLst>
        </pc:spChg>
      </pc:sldChg>
      <pc:sldChg chg="modSp add mod">
        <pc:chgData name="Hemmerlein,Meg" userId="675d0259-84a2-4ee2-a6c1-034493f7a163" providerId="ADAL" clId="{1C893A2E-5013-034D-BF5A-A85449D72FD5}" dt="2024-02-12T02:31:02.149" v="701" actId="20577"/>
        <pc:sldMkLst>
          <pc:docMk/>
          <pc:sldMk cId="846774785" sldId="405"/>
        </pc:sldMkLst>
        <pc:spChg chg="mod">
          <ac:chgData name="Hemmerlein,Meg" userId="675d0259-84a2-4ee2-a6c1-034493f7a163" providerId="ADAL" clId="{1C893A2E-5013-034D-BF5A-A85449D72FD5}" dt="2024-02-12T02:31:02.149" v="701" actId="20577"/>
          <ac:spMkLst>
            <pc:docMk/>
            <pc:sldMk cId="846774785" sldId="405"/>
            <ac:spMk id="4" creationId="{E35B437A-989D-8AD2-34DD-14B0F0B4048F}"/>
          </ac:spMkLst>
        </pc:spChg>
      </pc:sldChg>
      <pc:sldChg chg="modSp add mod">
        <pc:chgData name="Hemmerlein,Meg" userId="675d0259-84a2-4ee2-a6c1-034493f7a163" providerId="ADAL" clId="{1C893A2E-5013-034D-BF5A-A85449D72FD5}" dt="2024-02-12T02:38:41.810" v="841" actId="20577"/>
        <pc:sldMkLst>
          <pc:docMk/>
          <pc:sldMk cId="2751573284" sldId="406"/>
        </pc:sldMkLst>
        <pc:spChg chg="mod">
          <ac:chgData name="Hemmerlein,Meg" userId="675d0259-84a2-4ee2-a6c1-034493f7a163" providerId="ADAL" clId="{1C893A2E-5013-034D-BF5A-A85449D72FD5}" dt="2024-02-12T02:38:41.810" v="841" actId="20577"/>
          <ac:spMkLst>
            <pc:docMk/>
            <pc:sldMk cId="2751573284" sldId="406"/>
            <ac:spMk id="3" creationId="{5B4B290B-6C17-69EE-7C3A-B8E01DD3F4FC}"/>
          </ac:spMkLst>
        </pc:spChg>
      </pc:sldChg>
      <pc:sldChg chg="modSp add mod">
        <pc:chgData name="Hemmerlein,Meg" userId="675d0259-84a2-4ee2-a6c1-034493f7a163" providerId="ADAL" clId="{1C893A2E-5013-034D-BF5A-A85449D72FD5}" dt="2024-02-12T02:36:10.288" v="825" actId="20577"/>
        <pc:sldMkLst>
          <pc:docMk/>
          <pc:sldMk cId="878854598" sldId="407"/>
        </pc:sldMkLst>
        <pc:spChg chg="mod">
          <ac:chgData name="Hemmerlein,Meg" userId="675d0259-84a2-4ee2-a6c1-034493f7a163" providerId="ADAL" clId="{1C893A2E-5013-034D-BF5A-A85449D72FD5}" dt="2024-02-12T02:36:10.288" v="825" actId="20577"/>
          <ac:spMkLst>
            <pc:docMk/>
            <pc:sldMk cId="878854598" sldId="407"/>
            <ac:spMk id="4" creationId="{C042CEBB-C56C-6A3F-65C0-60ADC26E383D}"/>
          </ac:spMkLst>
        </pc:spChg>
      </pc:sldChg>
      <pc:sldChg chg="modSp add mod">
        <pc:chgData name="Hemmerlein,Meg" userId="675d0259-84a2-4ee2-a6c1-034493f7a163" providerId="ADAL" clId="{1C893A2E-5013-034D-BF5A-A85449D72FD5}" dt="2024-02-12T02:36:17.158" v="829" actId="20577"/>
        <pc:sldMkLst>
          <pc:docMk/>
          <pc:sldMk cId="1695193078" sldId="408"/>
        </pc:sldMkLst>
        <pc:spChg chg="mod">
          <ac:chgData name="Hemmerlein,Meg" userId="675d0259-84a2-4ee2-a6c1-034493f7a163" providerId="ADAL" clId="{1C893A2E-5013-034D-BF5A-A85449D72FD5}" dt="2024-02-12T02:36:17.158" v="829" actId="20577"/>
          <ac:spMkLst>
            <pc:docMk/>
            <pc:sldMk cId="1695193078" sldId="408"/>
            <ac:spMk id="4" creationId="{42E594FC-762C-BE0E-2D43-A59C2FA0C37C}"/>
          </ac:spMkLst>
        </pc:spChg>
      </pc:sldChg>
      <pc:sldChg chg="modSp add mod">
        <pc:chgData name="Hemmerlein,Meg" userId="675d0259-84a2-4ee2-a6c1-034493f7a163" providerId="ADAL" clId="{1C893A2E-5013-034D-BF5A-A85449D72FD5}" dt="2024-02-12T02:39:03.534" v="847" actId="20577"/>
        <pc:sldMkLst>
          <pc:docMk/>
          <pc:sldMk cId="545081019" sldId="409"/>
        </pc:sldMkLst>
        <pc:spChg chg="mod">
          <ac:chgData name="Hemmerlein,Meg" userId="675d0259-84a2-4ee2-a6c1-034493f7a163" providerId="ADAL" clId="{1C893A2E-5013-034D-BF5A-A85449D72FD5}" dt="2024-02-12T02:39:03.534" v="847" actId="20577"/>
          <ac:spMkLst>
            <pc:docMk/>
            <pc:sldMk cId="545081019" sldId="409"/>
            <ac:spMk id="3" creationId="{A7DCD90A-E6F6-DCE9-1723-961A781ECBF6}"/>
          </ac:spMkLst>
        </pc:spChg>
      </pc:sldChg>
      <pc:sldChg chg="modSp add mod">
        <pc:chgData name="Hemmerlein,Meg" userId="675d0259-84a2-4ee2-a6c1-034493f7a163" providerId="ADAL" clId="{1C893A2E-5013-034D-BF5A-A85449D72FD5}" dt="2024-02-12T02:43:41.197" v="857" actId="20577"/>
        <pc:sldMkLst>
          <pc:docMk/>
          <pc:sldMk cId="3540611718" sldId="410"/>
        </pc:sldMkLst>
        <pc:spChg chg="mod">
          <ac:chgData name="Hemmerlein,Meg" userId="675d0259-84a2-4ee2-a6c1-034493f7a163" providerId="ADAL" clId="{1C893A2E-5013-034D-BF5A-A85449D72FD5}" dt="2024-02-12T02:43:41.197" v="857" actId="20577"/>
          <ac:spMkLst>
            <pc:docMk/>
            <pc:sldMk cId="3540611718" sldId="410"/>
            <ac:spMk id="3" creationId="{92F7F7EA-1384-EA1A-6405-D6A7555A01BA}"/>
          </ac:spMkLst>
        </pc:spChg>
      </pc:sldChg>
      <pc:sldChg chg="modSp add mod">
        <pc:chgData name="Hemmerlein,Meg" userId="675d0259-84a2-4ee2-a6c1-034493f7a163" providerId="ADAL" clId="{1C893A2E-5013-034D-BF5A-A85449D72FD5}" dt="2024-02-12T02:43:51.752" v="860" actId="20577"/>
        <pc:sldMkLst>
          <pc:docMk/>
          <pc:sldMk cId="2414729247" sldId="411"/>
        </pc:sldMkLst>
        <pc:spChg chg="mod">
          <ac:chgData name="Hemmerlein,Meg" userId="675d0259-84a2-4ee2-a6c1-034493f7a163" providerId="ADAL" clId="{1C893A2E-5013-034D-BF5A-A85449D72FD5}" dt="2024-02-12T02:43:51.752" v="860" actId="20577"/>
          <ac:spMkLst>
            <pc:docMk/>
            <pc:sldMk cId="2414729247" sldId="411"/>
            <ac:spMk id="3" creationId="{1523BDDE-62BA-9699-79F3-F9AA42BF02FA}"/>
          </ac:spMkLst>
        </pc:spChg>
      </pc:sldChg>
      <pc:sldMasterChg chg="delSldLayout">
        <pc:chgData name="Hemmerlein,Meg" userId="675d0259-84a2-4ee2-a6c1-034493f7a163" providerId="ADAL" clId="{1C893A2E-5013-034D-BF5A-A85449D72FD5}" dt="2024-02-12T01:07:09.884" v="111" actId="2696"/>
        <pc:sldMasterMkLst>
          <pc:docMk/>
          <pc:sldMasterMk cId="0" sldId="2147483699"/>
        </pc:sldMasterMkLst>
        <pc:sldLayoutChg chg="del">
          <pc:chgData name="Hemmerlein,Meg" userId="675d0259-84a2-4ee2-a6c1-034493f7a163" providerId="ADAL" clId="{1C893A2E-5013-034D-BF5A-A85449D72FD5}" dt="2024-02-12T01:07:09.884" v="111" actId="2696"/>
          <pc:sldLayoutMkLst>
            <pc:docMk/>
            <pc:sldMasterMk cId="0" sldId="2147483699"/>
            <pc:sldLayoutMk cId="0" sldId="214748369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bfdce0ad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bfdce0ad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708CA7F5-FA94-62F6-DDFE-47CDCA59A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CBAD70FE-1412-2143-8A6F-37C01ACC5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520198AF-B077-B361-83D3-F9CA3BB32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708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1B275A51-A42B-7821-D568-90F7FE78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1BA77542-D217-7C31-D00C-5A33AD4A2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7EF71A10-D37D-76D5-FFF0-4BD55EA39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523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BA8436A-1429-6376-1CDB-415C7E62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4B0AEBB-0E6F-185B-8043-ABB589609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D2062011-28ED-966B-1E95-539CA92CD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760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523F368-F1E0-1CF2-2E3F-4C6B9391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27249316-6F81-6EE9-878D-E335F8E11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4A7B8EA4-4677-BD58-FDC1-404D42A75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002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E2E4B075-BBED-D8E2-BE3D-DFAA1F6A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CB89078D-6607-78E2-0567-7D00A7C75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25B387AC-5073-D5BE-8DA5-4808FFCB0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974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0E06D5C-A33F-4B17-86CE-8DDE3F00D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8F4FC03F-81EB-FC7E-5815-2BA0A2640D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62EB0725-9C0E-1823-2959-46BB9836D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094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541CB364-002C-F407-AFA7-38FA914D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227E8EC1-4066-B583-C2A4-BF4DE0BF16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AF7B22C3-3E2D-ADF2-9E70-78F65FCF30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155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1452A7B8-733C-C61B-BFA8-A89995C6A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D5C8C2A-551C-0698-665D-7FEA997652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51076210-0315-8BCD-A137-0A25F4473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2139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8C740EAD-97C1-8D2D-788F-BD303159D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321D724D-5D32-4C91-E9CF-5212D8DC1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1BB2B45F-4635-39EC-36F5-ABD9BA93B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535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C9B52C3E-FD94-6142-46D9-636CFB10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1D90CD88-8FBB-CFD1-0E42-98EB30A89E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ED5DC16D-0D5E-6718-DC2B-EAD50E841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78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00c5e8ecd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00c5e8ecd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DC76B3B1-C1BF-36B2-DE93-453898E4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9F733CD9-B4B4-F151-21F8-E9079BAE1C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71D96DC-CC32-ACAE-18D9-11DC7C66C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114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3C677C02-92FD-5291-3665-1C240983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2409BE47-17E6-D309-CD14-FAB17D6CCD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EEA9F48B-1B81-F0DE-FEEB-39A8F7DAC7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33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EDCD4485-F390-659C-35D0-F22BD6710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532684AB-1DF0-2A9C-9FE9-85EDE8D4E1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C0445D90-D399-A0DB-F585-A90C52801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6072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8F65FC0-01DA-2616-D2FC-4E2B253F5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A2254D6E-084C-832B-2DAD-5FBB75A6B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509FA31B-46AE-ABD5-56AC-1B1959164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90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25E65346-BF70-2BB1-3667-665360A99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8B2F8421-F592-9102-C20D-DC03E6883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815B1F4E-CD08-1437-93C6-2B19BB1FE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302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0A6943CD-949B-259A-5EC2-B6F192D4B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CB91C29C-72B4-66D3-BCDD-92A73EF07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DD70DA53-0B28-AB4C-3401-4803F52EA1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14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bef6282179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bef6282179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0F5317C5-E862-A9F3-D4A9-AFC5BEA56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5A0DF0B-65B9-ECA4-29E3-5F56293844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B7C793E8-EF64-3E18-9DDF-BC77266DF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57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7109134C-2240-B6CF-2F7D-43A2F95D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E16E1D35-E680-625E-5D0D-18787E771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D68F7E2-4B74-233E-B0B0-EE7DFD9FD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65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858F512B-F472-986C-83A0-30776B3F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0D1F409C-9ADE-E1DA-997C-B41807850B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1B38CE6A-D4B7-B3FE-754A-22439139D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85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DAB86E5-1002-E33F-3749-E9F16743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9121DBAF-DCF7-80F0-32A4-E0D0625FE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B8258E5-F673-49C1-9BC2-B645C207F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8608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D211AAEC-C416-414C-591C-ECFA6F7C8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EBE91913-FC06-775A-02BB-99A8C0A1FC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DF6D214B-167A-D7F5-46DE-01B99EE2F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71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8500" y="3392299"/>
            <a:ext cx="5586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709178">
            <a:off x="-364581" y="3090739"/>
            <a:ext cx="2644710" cy="2773556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500152">
            <a:off x="-828293" y="-1354986"/>
            <a:ext cx="3292769" cy="3815334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399654">
            <a:off x="5860147" y="3603496"/>
            <a:ext cx="3292830" cy="3815452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09575"/>
            <a:ext cx="77040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800"/>
              <a:buFont typeface="Open Sans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1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○"/>
              <a:defRPr sz="11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■"/>
              <a:defRPr sz="1100"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100"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100"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166757" y="-569636"/>
            <a:ext cx="2538359" cy="2463316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868161" flipH="1">
            <a:off x="-512273" y="3827701"/>
            <a:ext cx="1694464" cy="2072505"/>
          </a:xfrm>
          <a:custGeom>
            <a:avLst/>
            <a:gdLst/>
            <a:ahLst/>
            <a:cxnLst/>
            <a:rect l="l" t="t" r="r" b="b"/>
            <a:pathLst>
              <a:path w="71608" h="87584" extrusionOk="0">
                <a:moveTo>
                  <a:pt x="60038" y="3138"/>
                </a:moveTo>
                <a:cubicBezTo>
                  <a:pt x="60091" y="3138"/>
                  <a:pt x="60143" y="3165"/>
                  <a:pt x="60188" y="3229"/>
                </a:cubicBezTo>
                <a:cubicBezTo>
                  <a:pt x="60209" y="3398"/>
                  <a:pt x="60016" y="3649"/>
                  <a:pt x="59840" y="3649"/>
                </a:cubicBezTo>
                <a:cubicBezTo>
                  <a:pt x="59790" y="3649"/>
                  <a:pt x="59742" y="3629"/>
                  <a:pt x="59700" y="3581"/>
                </a:cubicBezTo>
                <a:cubicBezTo>
                  <a:pt x="59679" y="3415"/>
                  <a:pt x="59864" y="3138"/>
                  <a:pt x="60038" y="3138"/>
                </a:cubicBezTo>
                <a:close/>
                <a:moveTo>
                  <a:pt x="67078" y="3310"/>
                </a:moveTo>
                <a:lnTo>
                  <a:pt x="67078" y="3310"/>
                </a:lnTo>
                <a:cubicBezTo>
                  <a:pt x="67456" y="3436"/>
                  <a:pt x="67084" y="4054"/>
                  <a:pt x="66769" y="4054"/>
                </a:cubicBezTo>
                <a:cubicBezTo>
                  <a:pt x="66745" y="4054"/>
                  <a:pt x="66721" y="4050"/>
                  <a:pt x="66698" y="4042"/>
                </a:cubicBezTo>
                <a:cubicBezTo>
                  <a:pt x="66589" y="3717"/>
                  <a:pt x="66779" y="3391"/>
                  <a:pt x="67078" y="3310"/>
                </a:cubicBezTo>
                <a:close/>
                <a:moveTo>
                  <a:pt x="69220" y="6728"/>
                </a:moveTo>
                <a:lnTo>
                  <a:pt x="69220" y="6728"/>
                </a:lnTo>
                <a:cubicBezTo>
                  <a:pt x="69166" y="7107"/>
                  <a:pt x="69058" y="7487"/>
                  <a:pt x="68922" y="7867"/>
                </a:cubicBezTo>
                <a:cubicBezTo>
                  <a:pt x="68841" y="7650"/>
                  <a:pt x="68759" y="7433"/>
                  <a:pt x="68705" y="7216"/>
                </a:cubicBezTo>
                <a:cubicBezTo>
                  <a:pt x="68868" y="7053"/>
                  <a:pt x="69030" y="6890"/>
                  <a:pt x="69220" y="6728"/>
                </a:cubicBezTo>
                <a:close/>
                <a:moveTo>
                  <a:pt x="69615" y="14834"/>
                </a:moveTo>
                <a:cubicBezTo>
                  <a:pt x="69747" y="14834"/>
                  <a:pt x="69934" y="15030"/>
                  <a:pt x="69898" y="15190"/>
                </a:cubicBezTo>
                <a:cubicBezTo>
                  <a:pt x="69898" y="15330"/>
                  <a:pt x="69844" y="15383"/>
                  <a:pt x="69775" y="15383"/>
                </a:cubicBezTo>
                <a:cubicBezTo>
                  <a:pt x="69643" y="15383"/>
                  <a:pt x="69456" y="15188"/>
                  <a:pt x="69492" y="15027"/>
                </a:cubicBezTo>
                <a:lnTo>
                  <a:pt x="69492" y="15027"/>
                </a:lnTo>
                <a:lnTo>
                  <a:pt x="69492" y="15027"/>
                </a:lnTo>
                <a:cubicBezTo>
                  <a:pt x="69492" y="14888"/>
                  <a:pt x="69546" y="14834"/>
                  <a:pt x="69615" y="14834"/>
                </a:cubicBezTo>
                <a:close/>
                <a:moveTo>
                  <a:pt x="67465" y="19862"/>
                </a:moveTo>
                <a:cubicBezTo>
                  <a:pt x="67505" y="20000"/>
                  <a:pt x="67539" y="20141"/>
                  <a:pt x="67566" y="20289"/>
                </a:cubicBezTo>
                <a:lnTo>
                  <a:pt x="67370" y="20266"/>
                </a:lnTo>
                <a:lnTo>
                  <a:pt x="67370" y="20266"/>
                </a:lnTo>
                <a:cubicBezTo>
                  <a:pt x="67412" y="20119"/>
                  <a:pt x="67451" y="19983"/>
                  <a:pt x="67465" y="19862"/>
                </a:cubicBezTo>
                <a:close/>
                <a:moveTo>
                  <a:pt x="66535" y="21863"/>
                </a:moveTo>
                <a:lnTo>
                  <a:pt x="66236" y="22160"/>
                </a:lnTo>
                <a:lnTo>
                  <a:pt x="66236" y="22160"/>
                </a:lnTo>
                <a:lnTo>
                  <a:pt x="66155" y="22188"/>
                </a:lnTo>
                <a:lnTo>
                  <a:pt x="66535" y="21863"/>
                </a:lnTo>
                <a:close/>
                <a:moveTo>
                  <a:pt x="58235" y="35072"/>
                </a:moveTo>
                <a:lnTo>
                  <a:pt x="58750" y="35397"/>
                </a:lnTo>
                <a:lnTo>
                  <a:pt x="57991" y="35913"/>
                </a:lnTo>
                <a:lnTo>
                  <a:pt x="58750" y="35614"/>
                </a:lnTo>
                <a:lnTo>
                  <a:pt x="58750" y="35614"/>
                </a:lnTo>
                <a:cubicBezTo>
                  <a:pt x="58208" y="36130"/>
                  <a:pt x="57747" y="36699"/>
                  <a:pt x="57367" y="37323"/>
                </a:cubicBezTo>
                <a:lnTo>
                  <a:pt x="56852" y="36672"/>
                </a:lnTo>
                <a:lnTo>
                  <a:pt x="57693" y="36591"/>
                </a:lnTo>
                <a:lnTo>
                  <a:pt x="57221" y="36381"/>
                </a:lnTo>
                <a:lnTo>
                  <a:pt x="57221" y="36381"/>
                </a:lnTo>
                <a:cubicBezTo>
                  <a:pt x="57567" y="35953"/>
                  <a:pt x="57888" y="35499"/>
                  <a:pt x="58235" y="35072"/>
                </a:cubicBezTo>
                <a:close/>
                <a:moveTo>
                  <a:pt x="54540" y="39197"/>
                </a:moveTo>
                <a:cubicBezTo>
                  <a:pt x="54352" y="39408"/>
                  <a:pt x="54180" y="39630"/>
                  <a:pt x="54031" y="39873"/>
                </a:cubicBezTo>
                <a:cubicBezTo>
                  <a:pt x="54078" y="39884"/>
                  <a:pt x="54121" y="39890"/>
                  <a:pt x="54162" y="39890"/>
                </a:cubicBezTo>
                <a:cubicBezTo>
                  <a:pt x="54302" y="39890"/>
                  <a:pt x="54410" y="39828"/>
                  <a:pt x="54506" y="39739"/>
                </a:cubicBezTo>
                <a:lnTo>
                  <a:pt x="54506" y="39739"/>
                </a:lnTo>
                <a:cubicBezTo>
                  <a:pt x="54522" y="39560"/>
                  <a:pt x="54533" y="39379"/>
                  <a:pt x="54540" y="39197"/>
                </a:cubicBezTo>
                <a:close/>
                <a:moveTo>
                  <a:pt x="52006" y="42377"/>
                </a:moveTo>
                <a:cubicBezTo>
                  <a:pt x="52013" y="42408"/>
                  <a:pt x="52021" y="42440"/>
                  <a:pt x="52031" y="42472"/>
                </a:cubicBezTo>
                <a:lnTo>
                  <a:pt x="52031" y="42472"/>
                </a:lnTo>
                <a:cubicBezTo>
                  <a:pt x="52031" y="42436"/>
                  <a:pt x="52022" y="42405"/>
                  <a:pt x="52006" y="42377"/>
                </a:cubicBezTo>
                <a:close/>
                <a:moveTo>
                  <a:pt x="52031" y="42472"/>
                </a:moveTo>
                <a:cubicBezTo>
                  <a:pt x="52031" y="42491"/>
                  <a:pt x="52029" y="42510"/>
                  <a:pt x="52024" y="42531"/>
                </a:cubicBezTo>
                <a:cubicBezTo>
                  <a:pt x="52022" y="42543"/>
                  <a:pt x="52020" y="42555"/>
                  <a:pt x="52017" y="42566"/>
                </a:cubicBezTo>
                <a:lnTo>
                  <a:pt x="52017" y="42566"/>
                </a:lnTo>
                <a:lnTo>
                  <a:pt x="52051" y="42531"/>
                </a:lnTo>
                <a:cubicBezTo>
                  <a:pt x="52044" y="42511"/>
                  <a:pt x="52037" y="42492"/>
                  <a:pt x="52031" y="42472"/>
                </a:cubicBezTo>
                <a:close/>
                <a:moveTo>
                  <a:pt x="53783" y="42618"/>
                </a:moveTo>
                <a:cubicBezTo>
                  <a:pt x="53748" y="42653"/>
                  <a:pt x="53713" y="42687"/>
                  <a:pt x="53678" y="42721"/>
                </a:cubicBezTo>
                <a:lnTo>
                  <a:pt x="53727" y="42749"/>
                </a:lnTo>
                <a:lnTo>
                  <a:pt x="53727" y="42749"/>
                </a:lnTo>
                <a:cubicBezTo>
                  <a:pt x="53746" y="42705"/>
                  <a:pt x="53765" y="42662"/>
                  <a:pt x="53783" y="42618"/>
                </a:cubicBezTo>
                <a:close/>
                <a:moveTo>
                  <a:pt x="53727" y="42749"/>
                </a:moveTo>
                <a:cubicBezTo>
                  <a:pt x="53652" y="42918"/>
                  <a:pt x="53572" y="43086"/>
                  <a:pt x="53488" y="43250"/>
                </a:cubicBezTo>
                <a:lnTo>
                  <a:pt x="53488" y="43250"/>
                </a:lnTo>
                <a:lnTo>
                  <a:pt x="53516" y="43209"/>
                </a:lnTo>
                <a:cubicBezTo>
                  <a:pt x="53760" y="43155"/>
                  <a:pt x="54004" y="43101"/>
                  <a:pt x="54248" y="43046"/>
                </a:cubicBezTo>
                <a:lnTo>
                  <a:pt x="53727" y="42749"/>
                </a:lnTo>
                <a:close/>
                <a:moveTo>
                  <a:pt x="50809" y="43989"/>
                </a:moveTo>
                <a:lnTo>
                  <a:pt x="50809" y="43989"/>
                </a:lnTo>
                <a:cubicBezTo>
                  <a:pt x="50727" y="44080"/>
                  <a:pt x="50644" y="44172"/>
                  <a:pt x="50559" y="44267"/>
                </a:cubicBezTo>
                <a:cubicBezTo>
                  <a:pt x="50554" y="44285"/>
                  <a:pt x="50549" y="44302"/>
                  <a:pt x="50544" y="44318"/>
                </a:cubicBezTo>
                <a:lnTo>
                  <a:pt x="50544" y="44318"/>
                </a:lnTo>
                <a:lnTo>
                  <a:pt x="50830" y="44050"/>
                </a:lnTo>
                <a:cubicBezTo>
                  <a:pt x="50823" y="44029"/>
                  <a:pt x="50816" y="44009"/>
                  <a:pt x="50809" y="43989"/>
                </a:cubicBezTo>
                <a:close/>
                <a:moveTo>
                  <a:pt x="53488" y="43250"/>
                </a:moveTo>
                <a:lnTo>
                  <a:pt x="53190" y="43697"/>
                </a:lnTo>
                <a:cubicBezTo>
                  <a:pt x="53123" y="43666"/>
                  <a:pt x="53060" y="43653"/>
                  <a:pt x="53002" y="43653"/>
                </a:cubicBezTo>
                <a:cubicBezTo>
                  <a:pt x="52755" y="43653"/>
                  <a:pt x="52579" y="43891"/>
                  <a:pt x="52404" y="44023"/>
                </a:cubicBezTo>
                <a:cubicBezTo>
                  <a:pt x="52512" y="44185"/>
                  <a:pt x="52608" y="44360"/>
                  <a:pt x="52693" y="44547"/>
                </a:cubicBezTo>
                <a:lnTo>
                  <a:pt x="52693" y="44547"/>
                </a:lnTo>
                <a:cubicBezTo>
                  <a:pt x="52990" y="44137"/>
                  <a:pt x="53256" y="43704"/>
                  <a:pt x="53488" y="43250"/>
                </a:cubicBezTo>
                <a:close/>
                <a:moveTo>
                  <a:pt x="50700" y="43245"/>
                </a:moveTo>
                <a:lnTo>
                  <a:pt x="50700" y="43245"/>
                </a:lnTo>
                <a:cubicBezTo>
                  <a:pt x="50379" y="43594"/>
                  <a:pt x="49977" y="44019"/>
                  <a:pt x="49476" y="44531"/>
                </a:cubicBezTo>
                <a:lnTo>
                  <a:pt x="49476" y="44531"/>
                </a:lnTo>
                <a:cubicBezTo>
                  <a:pt x="49413" y="44582"/>
                  <a:pt x="49347" y="44636"/>
                  <a:pt x="49278" y="44694"/>
                </a:cubicBezTo>
                <a:lnTo>
                  <a:pt x="49278" y="44694"/>
                </a:lnTo>
                <a:lnTo>
                  <a:pt x="50700" y="43245"/>
                </a:lnTo>
                <a:close/>
                <a:moveTo>
                  <a:pt x="48977" y="45784"/>
                </a:moveTo>
                <a:lnTo>
                  <a:pt x="48826" y="45926"/>
                </a:lnTo>
                <a:lnTo>
                  <a:pt x="49040" y="46084"/>
                </a:lnTo>
                <a:lnTo>
                  <a:pt x="48977" y="45784"/>
                </a:lnTo>
                <a:close/>
                <a:moveTo>
                  <a:pt x="47263" y="45931"/>
                </a:moveTo>
                <a:cubicBezTo>
                  <a:pt x="47272" y="45931"/>
                  <a:pt x="47281" y="45932"/>
                  <a:pt x="47290" y="45932"/>
                </a:cubicBezTo>
                <a:lnTo>
                  <a:pt x="47290" y="45932"/>
                </a:lnTo>
                <a:lnTo>
                  <a:pt x="46672" y="46545"/>
                </a:lnTo>
                <a:lnTo>
                  <a:pt x="46436" y="46545"/>
                </a:lnTo>
                <a:cubicBezTo>
                  <a:pt x="46700" y="46383"/>
                  <a:pt x="46964" y="45931"/>
                  <a:pt x="47263" y="45931"/>
                </a:cubicBezTo>
                <a:close/>
                <a:moveTo>
                  <a:pt x="52349" y="44294"/>
                </a:moveTo>
                <a:cubicBezTo>
                  <a:pt x="52105" y="44647"/>
                  <a:pt x="51861" y="45026"/>
                  <a:pt x="51617" y="45379"/>
                </a:cubicBezTo>
                <a:cubicBezTo>
                  <a:pt x="51400" y="44999"/>
                  <a:pt x="51644" y="44674"/>
                  <a:pt x="51888" y="44375"/>
                </a:cubicBezTo>
                <a:lnTo>
                  <a:pt x="51888" y="44375"/>
                </a:lnTo>
                <a:cubicBezTo>
                  <a:pt x="51644" y="44565"/>
                  <a:pt x="51400" y="44782"/>
                  <a:pt x="51156" y="44999"/>
                </a:cubicBezTo>
                <a:lnTo>
                  <a:pt x="51508" y="45352"/>
                </a:lnTo>
                <a:cubicBezTo>
                  <a:pt x="51346" y="45677"/>
                  <a:pt x="51183" y="45976"/>
                  <a:pt x="51020" y="46301"/>
                </a:cubicBezTo>
                <a:cubicBezTo>
                  <a:pt x="50939" y="46166"/>
                  <a:pt x="50803" y="45894"/>
                  <a:pt x="50749" y="45786"/>
                </a:cubicBezTo>
                <a:cubicBezTo>
                  <a:pt x="50699" y="46061"/>
                  <a:pt x="50672" y="46337"/>
                  <a:pt x="50647" y="46633"/>
                </a:cubicBezTo>
                <a:lnTo>
                  <a:pt x="50647" y="46633"/>
                </a:lnTo>
                <a:cubicBezTo>
                  <a:pt x="51400" y="46063"/>
                  <a:pt x="52070" y="45387"/>
                  <a:pt x="52633" y="44628"/>
                </a:cubicBezTo>
                <a:lnTo>
                  <a:pt x="52633" y="44628"/>
                </a:lnTo>
                <a:lnTo>
                  <a:pt x="52810" y="44836"/>
                </a:lnTo>
                <a:cubicBezTo>
                  <a:pt x="52774" y="44737"/>
                  <a:pt x="52735" y="44640"/>
                  <a:pt x="52693" y="44547"/>
                </a:cubicBezTo>
                <a:lnTo>
                  <a:pt x="52693" y="44547"/>
                </a:lnTo>
                <a:cubicBezTo>
                  <a:pt x="52673" y="44574"/>
                  <a:pt x="52653" y="44601"/>
                  <a:pt x="52633" y="44628"/>
                </a:cubicBezTo>
                <a:lnTo>
                  <a:pt x="52633" y="44628"/>
                </a:lnTo>
                <a:lnTo>
                  <a:pt x="52349" y="44294"/>
                </a:lnTo>
                <a:close/>
                <a:moveTo>
                  <a:pt x="50288" y="46274"/>
                </a:moveTo>
                <a:lnTo>
                  <a:pt x="50044" y="46518"/>
                </a:lnTo>
                <a:lnTo>
                  <a:pt x="50326" y="46866"/>
                </a:lnTo>
                <a:lnTo>
                  <a:pt x="50326" y="46866"/>
                </a:lnTo>
                <a:cubicBezTo>
                  <a:pt x="50420" y="46800"/>
                  <a:pt x="50513" y="46733"/>
                  <a:pt x="50605" y="46665"/>
                </a:cubicBezTo>
                <a:lnTo>
                  <a:pt x="50605" y="46665"/>
                </a:lnTo>
                <a:lnTo>
                  <a:pt x="50640" y="46708"/>
                </a:lnTo>
                <a:cubicBezTo>
                  <a:pt x="50643" y="46683"/>
                  <a:pt x="50645" y="46658"/>
                  <a:pt x="50647" y="46633"/>
                </a:cubicBezTo>
                <a:lnTo>
                  <a:pt x="50647" y="46633"/>
                </a:lnTo>
                <a:cubicBezTo>
                  <a:pt x="50633" y="46644"/>
                  <a:pt x="50619" y="46654"/>
                  <a:pt x="50605" y="46665"/>
                </a:cubicBezTo>
                <a:lnTo>
                  <a:pt x="50605" y="46665"/>
                </a:lnTo>
                <a:lnTo>
                  <a:pt x="50288" y="46274"/>
                </a:lnTo>
                <a:close/>
                <a:moveTo>
                  <a:pt x="46477" y="46829"/>
                </a:moveTo>
                <a:lnTo>
                  <a:pt x="46477" y="46829"/>
                </a:lnTo>
                <a:cubicBezTo>
                  <a:pt x="46472" y="46841"/>
                  <a:pt x="46467" y="46855"/>
                  <a:pt x="46463" y="46871"/>
                </a:cubicBezTo>
                <a:lnTo>
                  <a:pt x="46390" y="46943"/>
                </a:lnTo>
                <a:lnTo>
                  <a:pt x="46390" y="46943"/>
                </a:lnTo>
                <a:cubicBezTo>
                  <a:pt x="46415" y="46902"/>
                  <a:pt x="46444" y="46864"/>
                  <a:pt x="46477" y="46829"/>
                </a:cubicBezTo>
                <a:close/>
                <a:moveTo>
                  <a:pt x="47731" y="46931"/>
                </a:moveTo>
                <a:cubicBezTo>
                  <a:pt x="47725" y="46938"/>
                  <a:pt x="47718" y="46945"/>
                  <a:pt x="47711" y="46952"/>
                </a:cubicBezTo>
                <a:lnTo>
                  <a:pt x="47731" y="46931"/>
                </a:lnTo>
                <a:close/>
                <a:moveTo>
                  <a:pt x="50326" y="46866"/>
                </a:moveTo>
                <a:lnTo>
                  <a:pt x="50326" y="46866"/>
                </a:lnTo>
                <a:cubicBezTo>
                  <a:pt x="50289" y="46892"/>
                  <a:pt x="50251" y="46918"/>
                  <a:pt x="50213" y="46943"/>
                </a:cubicBezTo>
                <a:lnTo>
                  <a:pt x="50213" y="46943"/>
                </a:lnTo>
                <a:lnTo>
                  <a:pt x="50396" y="46952"/>
                </a:lnTo>
                <a:lnTo>
                  <a:pt x="50326" y="46866"/>
                </a:lnTo>
                <a:close/>
                <a:moveTo>
                  <a:pt x="49827" y="46925"/>
                </a:moveTo>
                <a:cubicBezTo>
                  <a:pt x="49813" y="47021"/>
                  <a:pt x="49799" y="47118"/>
                  <a:pt x="49789" y="47214"/>
                </a:cubicBezTo>
                <a:lnTo>
                  <a:pt x="49789" y="47214"/>
                </a:lnTo>
                <a:cubicBezTo>
                  <a:pt x="49933" y="47127"/>
                  <a:pt x="50074" y="47037"/>
                  <a:pt x="50213" y="46943"/>
                </a:cubicBezTo>
                <a:lnTo>
                  <a:pt x="50213" y="46943"/>
                </a:lnTo>
                <a:lnTo>
                  <a:pt x="49827" y="46925"/>
                </a:lnTo>
                <a:close/>
                <a:moveTo>
                  <a:pt x="46707" y="47023"/>
                </a:moveTo>
                <a:lnTo>
                  <a:pt x="46707" y="47386"/>
                </a:lnTo>
                <a:cubicBezTo>
                  <a:pt x="46683" y="47311"/>
                  <a:pt x="46652" y="47208"/>
                  <a:pt x="46621" y="47105"/>
                </a:cubicBezTo>
                <a:lnTo>
                  <a:pt x="46621" y="47105"/>
                </a:lnTo>
                <a:cubicBezTo>
                  <a:pt x="46516" y="47206"/>
                  <a:pt x="46407" y="47309"/>
                  <a:pt x="46296" y="47415"/>
                </a:cubicBezTo>
                <a:lnTo>
                  <a:pt x="46296" y="47415"/>
                </a:lnTo>
                <a:cubicBezTo>
                  <a:pt x="46294" y="47397"/>
                  <a:pt x="46292" y="47380"/>
                  <a:pt x="46291" y="47363"/>
                </a:cubicBezTo>
                <a:lnTo>
                  <a:pt x="46291" y="47363"/>
                </a:lnTo>
                <a:cubicBezTo>
                  <a:pt x="46400" y="47249"/>
                  <a:pt x="46503" y="47140"/>
                  <a:pt x="46600" y="47038"/>
                </a:cubicBezTo>
                <a:lnTo>
                  <a:pt x="46600" y="47038"/>
                </a:lnTo>
                <a:cubicBezTo>
                  <a:pt x="46607" y="47060"/>
                  <a:pt x="46614" y="47083"/>
                  <a:pt x="46621" y="47105"/>
                </a:cubicBezTo>
                <a:lnTo>
                  <a:pt x="46621" y="47105"/>
                </a:lnTo>
                <a:cubicBezTo>
                  <a:pt x="46650" y="47078"/>
                  <a:pt x="46679" y="47051"/>
                  <a:pt x="46707" y="47023"/>
                </a:cubicBezTo>
                <a:close/>
                <a:moveTo>
                  <a:pt x="49230" y="47033"/>
                </a:moveTo>
                <a:cubicBezTo>
                  <a:pt x="49269" y="47189"/>
                  <a:pt x="49294" y="47330"/>
                  <a:pt x="49325" y="47477"/>
                </a:cubicBezTo>
                <a:lnTo>
                  <a:pt x="49325" y="47477"/>
                </a:lnTo>
                <a:cubicBezTo>
                  <a:pt x="49412" y="47431"/>
                  <a:pt x="49498" y="47383"/>
                  <a:pt x="49584" y="47334"/>
                </a:cubicBezTo>
                <a:lnTo>
                  <a:pt x="49584" y="47334"/>
                </a:lnTo>
                <a:lnTo>
                  <a:pt x="49772" y="47495"/>
                </a:lnTo>
                <a:cubicBezTo>
                  <a:pt x="49772" y="47401"/>
                  <a:pt x="49779" y="47307"/>
                  <a:pt x="49789" y="47214"/>
                </a:cubicBezTo>
                <a:lnTo>
                  <a:pt x="49789" y="47214"/>
                </a:lnTo>
                <a:cubicBezTo>
                  <a:pt x="49721" y="47255"/>
                  <a:pt x="49653" y="47295"/>
                  <a:pt x="49584" y="47334"/>
                </a:cubicBezTo>
                <a:lnTo>
                  <a:pt x="49584" y="47334"/>
                </a:lnTo>
                <a:lnTo>
                  <a:pt x="49230" y="47033"/>
                </a:lnTo>
                <a:close/>
                <a:moveTo>
                  <a:pt x="49325" y="47477"/>
                </a:moveTo>
                <a:lnTo>
                  <a:pt x="49325" y="47477"/>
                </a:lnTo>
                <a:cubicBezTo>
                  <a:pt x="49268" y="47507"/>
                  <a:pt x="49211" y="47537"/>
                  <a:pt x="49153" y="47566"/>
                </a:cubicBezTo>
                <a:lnTo>
                  <a:pt x="49153" y="47566"/>
                </a:lnTo>
                <a:cubicBezTo>
                  <a:pt x="49224" y="47578"/>
                  <a:pt x="49296" y="47608"/>
                  <a:pt x="49366" y="47657"/>
                </a:cubicBezTo>
                <a:cubicBezTo>
                  <a:pt x="49350" y="47595"/>
                  <a:pt x="49337" y="47536"/>
                  <a:pt x="49325" y="47477"/>
                </a:cubicBezTo>
                <a:close/>
                <a:moveTo>
                  <a:pt x="49071" y="47559"/>
                </a:moveTo>
                <a:cubicBezTo>
                  <a:pt x="48894" y="47559"/>
                  <a:pt x="48732" y="47660"/>
                  <a:pt x="48636" y="47809"/>
                </a:cubicBezTo>
                <a:lnTo>
                  <a:pt x="48636" y="47809"/>
                </a:lnTo>
                <a:cubicBezTo>
                  <a:pt x="48811" y="47733"/>
                  <a:pt x="48983" y="47652"/>
                  <a:pt x="49153" y="47566"/>
                </a:cubicBezTo>
                <a:lnTo>
                  <a:pt x="49153" y="47566"/>
                </a:lnTo>
                <a:cubicBezTo>
                  <a:pt x="49125" y="47561"/>
                  <a:pt x="49098" y="47559"/>
                  <a:pt x="49071" y="47559"/>
                </a:cubicBezTo>
                <a:close/>
                <a:moveTo>
                  <a:pt x="46296" y="47415"/>
                </a:moveTo>
                <a:cubicBezTo>
                  <a:pt x="46309" y="47500"/>
                  <a:pt x="46337" y="47583"/>
                  <a:pt x="46382" y="47657"/>
                </a:cubicBezTo>
                <a:cubicBezTo>
                  <a:pt x="46192" y="47874"/>
                  <a:pt x="46029" y="48091"/>
                  <a:pt x="45840" y="48335"/>
                </a:cubicBezTo>
                <a:lnTo>
                  <a:pt x="45510" y="48440"/>
                </a:lnTo>
                <a:lnTo>
                  <a:pt x="45510" y="48440"/>
                </a:lnTo>
                <a:cubicBezTo>
                  <a:pt x="45547" y="48483"/>
                  <a:pt x="45585" y="48526"/>
                  <a:pt x="45621" y="48569"/>
                </a:cubicBezTo>
                <a:lnTo>
                  <a:pt x="45621" y="48569"/>
                </a:lnTo>
                <a:cubicBezTo>
                  <a:pt x="45449" y="48584"/>
                  <a:pt x="45275" y="48594"/>
                  <a:pt x="45100" y="48599"/>
                </a:cubicBezTo>
                <a:lnTo>
                  <a:pt x="45100" y="48599"/>
                </a:lnTo>
                <a:cubicBezTo>
                  <a:pt x="45150" y="48548"/>
                  <a:pt x="45198" y="48498"/>
                  <a:pt x="45246" y="48448"/>
                </a:cubicBezTo>
                <a:lnTo>
                  <a:pt x="45246" y="48448"/>
                </a:lnTo>
                <a:lnTo>
                  <a:pt x="45324" y="48498"/>
                </a:lnTo>
                <a:lnTo>
                  <a:pt x="45510" y="48440"/>
                </a:lnTo>
                <a:lnTo>
                  <a:pt x="45510" y="48440"/>
                </a:lnTo>
                <a:cubicBezTo>
                  <a:pt x="45469" y="48394"/>
                  <a:pt x="45429" y="48348"/>
                  <a:pt x="45387" y="48303"/>
                </a:cubicBezTo>
                <a:lnTo>
                  <a:pt x="45387" y="48303"/>
                </a:lnTo>
                <a:cubicBezTo>
                  <a:pt x="45455" y="48232"/>
                  <a:pt x="45522" y="48164"/>
                  <a:pt x="45586" y="48096"/>
                </a:cubicBezTo>
                <a:lnTo>
                  <a:pt x="45586" y="48096"/>
                </a:lnTo>
                <a:cubicBezTo>
                  <a:pt x="45835" y="47856"/>
                  <a:pt x="46071" y="47629"/>
                  <a:pt x="46296" y="47415"/>
                </a:cubicBezTo>
                <a:close/>
                <a:moveTo>
                  <a:pt x="42250" y="48679"/>
                </a:moveTo>
                <a:cubicBezTo>
                  <a:pt x="41836" y="49162"/>
                  <a:pt x="41388" y="49599"/>
                  <a:pt x="40903" y="50017"/>
                </a:cubicBezTo>
                <a:lnTo>
                  <a:pt x="42250" y="48679"/>
                </a:lnTo>
                <a:close/>
                <a:moveTo>
                  <a:pt x="45786" y="48771"/>
                </a:moveTo>
                <a:cubicBezTo>
                  <a:pt x="46021" y="49066"/>
                  <a:pt x="46234" y="49372"/>
                  <a:pt x="46426" y="49688"/>
                </a:cubicBezTo>
                <a:lnTo>
                  <a:pt x="46426" y="49688"/>
                </a:lnTo>
                <a:lnTo>
                  <a:pt x="46111" y="49583"/>
                </a:lnTo>
                <a:cubicBezTo>
                  <a:pt x="46084" y="49502"/>
                  <a:pt x="46002" y="49366"/>
                  <a:pt x="45948" y="49312"/>
                </a:cubicBezTo>
                <a:lnTo>
                  <a:pt x="45948" y="49312"/>
                </a:lnTo>
                <a:cubicBezTo>
                  <a:pt x="45948" y="49502"/>
                  <a:pt x="45948" y="49719"/>
                  <a:pt x="45975" y="49909"/>
                </a:cubicBezTo>
                <a:cubicBezTo>
                  <a:pt x="45406" y="50126"/>
                  <a:pt x="45026" y="50614"/>
                  <a:pt x="44619" y="51048"/>
                </a:cubicBezTo>
                <a:lnTo>
                  <a:pt x="44131" y="50722"/>
                </a:lnTo>
                <a:cubicBezTo>
                  <a:pt x="43995" y="50912"/>
                  <a:pt x="43643" y="51075"/>
                  <a:pt x="43968" y="51373"/>
                </a:cubicBezTo>
                <a:cubicBezTo>
                  <a:pt x="43561" y="51617"/>
                  <a:pt x="43127" y="51862"/>
                  <a:pt x="42747" y="52106"/>
                </a:cubicBezTo>
                <a:cubicBezTo>
                  <a:pt x="42856" y="52268"/>
                  <a:pt x="42964" y="52431"/>
                  <a:pt x="43073" y="52567"/>
                </a:cubicBezTo>
                <a:lnTo>
                  <a:pt x="42503" y="52133"/>
                </a:lnTo>
                <a:cubicBezTo>
                  <a:pt x="42368" y="52377"/>
                  <a:pt x="42259" y="52621"/>
                  <a:pt x="42124" y="52865"/>
                </a:cubicBezTo>
                <a:cubicBezTo>
                  <a:pt x="41859" y="52865"/>
                  <a:pt x="41568" y="52891"/>
                  <a:pt x="41301" y="52968"/>
                </a:cubicBezTo>
                <a:lnTo>
                  <a:pt x="41301" y="52968"/>
                </a:lnTo>
                <a:lnTo>
                  <a:pt x="41289" y="52979"/>
                </a:lnTo>
                <a:lnTo>
                  <a:pt x="41289" y="52979"/>
                </a:lnTo>
                <a:lnTo>
                  <a:pt x="41744" y="53380"/>
                </a:lnTo>
                <a:cubicBezTo>
                  <a:pt x="41550" y="53303"/>
                  <a:pt x="41327" y="53169"/>
                  <a:pt x="41107" y="53150"/>
                </a:cubicBezTo>
                <a:lnTo>
                  <a:pt x="41107" y="53150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885" y="53292"/>
                  <a:pt x="40868" y="53241"/>
                  <a:pt x="40849" y="53191"/>
                </a:cubicBezTo>
                <a:cubicBezTo>
                  <a:pt x="40916" y="53160"/>
                  <a:pt x="40985" y="53147"/>
                  <a:pt x="41054" y="53147"/>
                </a:cubicBezTo>
                <a:cubicBezTo>
                  <a:pt x="41072" y="53147"/>
                  <a:pt x="41089" y="53148"/>
                  <a:pt x="41107" y="53150"/>
                </a:cubicBezTo>
                <a:lnTo>
                  <a:pt x="41107" y="53150"/>
                </a:lnTo>
                <a:lnTo>
                  <a:pt x="41289" y="52979"/>
                </a:lnTo>
                <a:lnTo>
                  <a:pt x="41289" y="52979"/>
                </a:lnTo>
                <a:lnTo>
                  <a:pt x="41283" y="52974"/>
                </a:lnTo>
                <a:cubicBezTo>
                  <a:pt x="41289" y="52972"/>
                  <a:pt x="41295" y="52970"/>
                  <a:pt x="41301" y="52968"/>
                </a:cubicBezTo>
                <a:lnTo>
                  <a:pt x="41301" y="52968"/>
                </a:lnTo>
                <a:lnTo>
                  <a:pt x="45786" y="48771"/>
                </a:lnTo>
                <a:close/>
                <a:moveTo>
                  <a:pt x="45100" y="48599"/>
                </a:moveTo>
                <a:cubicBezTo>
                  <a:pt x="44783" y="48926"/>
                  <a:pt x="44434" y="49285"/>
                  <a:pt x="44050" y="49678"/>
                </a:cubicBezTo>
                <a:lnTo>
                  <a:pt x="44050" y="49678"/>
                </a:lnTo>
                <a:cubicBezTo>
                  <a:pt x="43219" y="50595"/>
                  <a:pt x="42111" y="51788"/>
                  <a:pt x="40636" y="53331"/>
                </a:cubicBezTo>
                <a:lnTo>
                  <a:pt x="40636" y="53331"/>
                </a:lnTo>
                <a:cubicBezTo>
                  <a:pt x="40635" y="53330"/>
                  <a:pt x="40633" y="53328"/>
                  <a:pt x="40632" y="53326"/>
                </a:cubicBezTo>
                <a:lnTo>
                  <a:pt x="40333" y="53570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459" y="53516"/>
                  <a:pt x="40548" y="53423"/>
                  <a:pt x="40636" y="53331"/>
                </a:cubicBezTo>
                <a:lnTo>
                  <a:pt x="40636" y="53331"/>
                </a:lnTo>
                <a:cubicBezTo>
                  <a:pt x="40675" y="53378"/>
                  <a:pt x="40716" y="53427"/>
                  <a:pt x="40758" y="53477"/>
                </a:cubicBezTo>
                <a:lnTo>
                  <a:pt x="40758" y="53477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957" y="53509"/>
                  <a:pt x="41003" y="53675"/>
                  <a:pt x="41066" y="53842"/>
                </a:cubicBezTo>
                <a:cubicBezTo>
                  <a:pt x="40970" y="53727"/>
                  <a:pt x="40861" y="53599"/>
                  <a:pt x="40758" y="53477"/>
                </a:cubicBezTo>
                <a:lnTo>
                  <a:pt x="40758" y="53477"/>
                </a:lnTo>
                <a:lnTo>
                  <a:pt x="40479" y="53738"/>
                </a:lnTo>
                <a:lnTo>
                  <a:pt x="40686" y="53977"/>
                </a:lnTo>
                <a:lnTo>
                  <a:pt x="40441" y="53773"/>
                </a:lnTo>
                <a:lnTo>
                  <a:pt x="40441" y="53773"/>
                </a:lnTo>
                <a:lnTo>
                  <a:pt x="40018" y="54169"/>
                </a:lnTo>
                <a:cubicBezTo>
                  <a:pt x="40046" y="54075"/>
                  <a:pt x="40074" y="53982"/>
                  <a:pt x="40102" y="53888"/>
                </a:cubicBezTo>
                <a:lnTo>
                  <a:pt x="40102" y="53888"/>
                </a:lnTo>
                <a:cubicBezTo>
                  <a:pt x="39997" y="53998"/>
                  <a:pt x="39889" y="54110"/>
                  <a:pt x="39780" y="54224"/>
                </a:cubicBezTo>
                <a:lnTo>
                  <a:pt x="39780" y="54224"/>
                </a:lnTo>
                <a:lnTo>
                  <a:pt x="39678" y="54130"/>
                </a:lnTo>
                <a:lnTo>
                  <a:pt x="39678" y="54130"/>
                </a:lnTo>
                <a:cubicBezTo>
                  <a:pt x="39850" y="53955"/>
                  <a:pt x="40019" y="53784"/>
                  <a:pt x="40184" y="53617"/>
                </a:cubicBezTo>
                <a:lnTo>
                  <a:pt x="40184" y="53617"/>
                </a:lnTo>
                <a:cubicBezTo>
                  <a:pt x="40157" y="53707"/>
                  <a:pt x="40130" y="53798"/>
                  <a:pt x="40102" y="53888"/>
                </a:cubicBezTo>
                <a:lnTo>
                  <a:pt x="40102" y="53888"/>
                </a:lnTo>
                <a:cubicBezTo>
                  <a:pt x="40174" y="53814"/>
                  <a:pt x="40244" y="53740"/>
                  <a:pt x="40314" y="53667"/>
                </a:cubicBezTo>
                <a:lnTo>
                  <a:pt x="40314" y="53667"/>
                </a:lnTo>
                <a:lnTo>
                  <a:pt x="40441" y="53773"/>
                </a:lnTo>
                <a:lnTo>
                  <a:pt x="40441" y="53773"/>
                </a:lnTo>
                <a:lnTo>
                  <a:pt x="40479" y="53738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350" y="53630"/>
                  <a:pt x="40332" y="53648"/>
                  <a:pt x="40314" y="53667"/>
                </a:cubicBezTo>
                <a:lnTo>
                  <a:pt x="40314" y="53667"/>
                </a:lnTo>
                <a:lnTo>
                  <a:pt x="40215" y="53585"/>
                </a:lnTo>
                <a:lnTo>
                  <a:pt x="40215" y="53585"/>
                </a:lnTo>
                <a:cubicBezTo>
                  <a:pt x="41772" y="52005"/>
                  <a:pt x="43033" y="50721"/>
                  <a:pt x="44050" y="49678"/>
                </a:cubicBezTo>
                <a:lnTo>
                  <a:pt x="44050" y="49678"/>
                </a:lnTo>
                <a:cubicBezTo>
                  <a:pt x="44283" y="49421"/>
                  <a:pt x="44495" y="49185"/>
                  <a:pt x="44687" y="48970"/>
                </a:cubicBezTo>
                <a:lnTo>
                  <a:pt x="44687" y="48970"/>
                </a:lnTo>
                <a:cubicBezTo>
                  <a:pt x="44816" y="48843"/>
                  <a:pt x="44943" y="48720"/>
                  <a:pt x="45066" y="48600"/>
                </a:cubicBezTo>
                <a:lnTo>
                  <a:pt x="45066" y="48600"/>
                </a:lnTo>
                <a:cubicBezTo>
                  <a:pt x="45078" y="48600"/>
                  <a:pt x="45089" y="48599"/>
                  <a:pt x="45100" y="48599"/>
                </a:cubicBezTo>
                <a:close/>
                <a:moveTo>
                  <a:pt x="44410" y="48595"/>
                </a:moveTo>
                <a:cubicBezTo>
                  <a:pt x="44473" y="48598"/>
                  <a:pt x="44537" y="48600"/>
                  <a:pt x="44600" y="48601"/>
                </a:cubicBezTo>
                <a:lnTo>
                  <a:pt x="44600" y="48601"/>
                </a:lnTo>
                <a:lnTo>
                  <a:pt x="38649" y="54505"/>
                </a:lnTo>
                <a:lnTo>
                  <a:pt x="38649" y="54505"/>
                </a:lnTo>
                <a:lnTo>
                  <a:pt x="38462" y="54547"/>
                </a:lnTo>
                <a:cubicBezTo>
                  <a:pt x="38462" y="54580"/>
                  <a:pt x="38467" y="54626"/>
                  <a:pt x="38474" y="54678"/>
                </a:cubicBezTo>
                <a:lnTo>
                  <a:pt x="38474" y="54678"/>
                </a:lnTo>
                <a:lnTo>
                  <a:pt x="38325" y="54826"/>
                </a:lnTo>
                <a:lnTo>
                  <a:pt x="38237" y="54730"/>
                </a:lnTo>
                <a:lnTo>
                  <a:pt x="38237" y="54730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182" y="54769"/>
                  <a:pt x="38202" y="54736"/>
                  <a:pt x="38218" y="54710"/>
                </a:cubicBezTo>
                <a:lnTo>
                  <a:pt x="38237" y="54730"/>
                </a:lnTo>
                <a:lnTo>
                  <a:pt x="38237" y="54730"/>
                </a:lnTo>
                <a:lnTo>
                  <a:pt x="44410" y="48595"/>
                </a:lnTo>
                <a:close/>
                <a:moveTo>
                  <a:pt x="38943" y="54874"/>
                </a:moveTo>
                <a:cubicBezTo>
                  <a:pt x="38935" y="54914"/>
                  <a:pt x="38928" y="54950"/>
                  <a:pt x="38923" y="54981"/>
                </a:cubicBezTo>
                <a:cubicBezTo>
                  <a:pt x="38915" y="54964"/>
                  <a:pt x="38905" y="54945"/>
                  <a:pt x="38895" y="54923"/>
                </a:cubicBezTo>
                <a:lnTo>
                  <a:pt x="38895" y="54923"/>
                </a:lnTo>
                <a:cubicBezTo>
                  <a:pt x="38911" y="54907"/>
                  <a:pt x="38927" y="54891"/>
                  <a:pt x="38943" y="54874"/>
                </a:cubicBezTo>
                <a:close/>
                <a:moveTo>
                  <a:pt x="32413" y="55225"/>
                </a:moveTo>
                <a:lnTo>
                  <a:pt x="32371" y="55247"/>
                </a:lnTo>
                <a:lnTo>
                  <a:pt x="32371" y="55247"/>
                </a:lnTo>
                <a:lnTo>
                  <a:pt x="32369" y="55248"/>
                </a:lnTo>
                <a:lnTo>
                  <a:pt x="32369" y="55248"/>
                </a:lnTo>
                <a:lnTo>
                  <a:pt x="32413" y="55225"/>
                </a:lnTo>
                <a:close/>
                <a:moveTo>
                  <a:pt x="32587" y="55103"/>
                </a:moveTo>
                <a:cubicBezTo>
                  <a:pt x="32519" y="55109"/>
                  <a:pt x="32456" y="55146"/>
                  <a:pt x="32413" y="55225"/>
                </a:cubicBezTo>
                <a:cubicBezTo>
                  <a:pt x="32415" y="55236"/>
                  <a:pt x="32416" y="55246"/>
                  <a:pt x="32418" y="55257"/>
                </a:cubicBezTo>
                <a:lnTo>
                  <a:pt x="32418" y="55257"/>
                </a:lnTo>
                <a:lnTo>
                  <a:pt x="32587" y="55103"/>
                </a:lnTo>
                <a:close/>
                <a:moveTo>
                  <a:pt x="31613" y="55654"/>
                </a:moveTo>
                <a:lnTo>
                  <a:pt x="31598" y="55680"/>
                </a:lnTo>
                <a:lnTo>
                  <a:pt x="31598" y="55680"/>
                </a:lnTo>
                <a:cubicBezTo>
                  <a:pt x="31607" y="55673"/>
                  <a:pt x="31617" y="55666"/>
                  <a:pt x="31627" y="55659"/>
                </a:cubicBezTo>
                <a:cubicBezTo>
                  <a:pt x="31622" y="55657"/>
                  <a:pt x="31618" y="55656"/>
                  <a:pt x="31613" y="55654"/>
                </a:cubicBezTo>
                <a:close/>
                <a:moveTo>
                  <a:pt x="40018" y="54169"/>
                </a:moveTo>
                <a:cubicBezTo>
                  <a:pt x="39997" y="54241"/>
                  <a:pt x="39975" y="54312"/>
                  <a:pt x="39954" y="54384"/>
                </a:cubicBezTo>
                <a:lnTo>
                  <a:pt x="39871" y="54307"/>
                </a:lnTo>
                <a:lnTo>
                  <a:pt x="39871" y="54307"/>
                </a:lnTo>
                <a:lnTo>
                  <a:pt x="39513" y="54642"/>
                </a:lnTo>
                <a:lnTo>
                  <a:pt x="39513" y="54642"/>
                </a:lnTo>
                <a:lnTo>
                  <a:pt x="39547" y="54682"/>
                </a:lnTo>
                <a:lnTo>
                  <a:pt x="39503" y="54651"/>
                </a:lnTo>
                <a:lnTo>
                  <a:pt x="39503" y="54651"/>
                </a:lnTo>
                <a:lnTo>
                  <a:pt x="38019" y="56040"/>
                </a:lnTo>
                <a:lnTo>
                  <a:pt x="38019" y="56040"/>
                </a:lnTo>
                <a:cubicBezTo>
                  <a:pt x="38516" y="55531"/>
                  <a:pt x="38983" y="55049"/>
                  <a:pt x="39423" y="54593"/>
                </a:cubicBezTo>
                <a:lnTo>
                  <a:pt x="39423" y="54593"/>
                </a:lnTo>
                <a:lnTo>
                  <a:pt x="39503" y="54651"/>
                </a:lnTo>
                <a:lnTo>
                  <a:pt x="39503" y="54651"/>
                </a:lnTo>
                <a:lnTo>
                  <a:pt x="39513" y="54642"/>
                </a:lnTo>
                <a:lnTo>
                  <a:pt x="39513" y="54642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441" y="54575"/>
                  <a:pt x="39432" y="54584"/>
                  <a:pt x="39423" y="54593"/>
                </a:cubicBezTo>
                <a:lnTo>
                  <a:pt x="39423" y="54593"/>
                </a:lnTo>
                <a:lnTo>
                  <a:pt x="39305" y="54508"/>
                </a:lnTo>
                <a:lnTo>
                  <a:pt x="39305" y="54508"/>
                </a:lnTo>
                <a:cubicBezTo>
                  <a:pt x="39323" y="54490"/>
                  <a:pt x="39341" y="54472"/>
                  <a:pt x="39358" y="54454"/>
                </a:cubicBezTo>
                <a:lnTo>
                  <a:pt x="39358" y="54454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562" y="54450"/>
                  <a:pt x="39672" y="54336"/>
                  <a:pt x="39780" y="54224"/>
                </a:cubicBezTo>
                <a:lnTo>
                  <a:pt x="39780" y="54224"/>
                </a:lnTo>
                <a:lnTo>
                  <a:pt x="39871" y="54307"/>
                </a:lnTo>
                <a:lnTo>
                  <a:pt x="39871" y="54307"/>
                </a:lnTo>
                <a:lnTo>
                  <a:pt x="40018" y="54169"/>
                </a:lnTo>
                <a:close/>
                <a:moveTo>
                  <a:pt x="53133" y="35174"/>
                </a:moveTo>
                <a:lnTo>
                  <a:pt x="38597" y="49610"/>
                </a:lnTo>
                <a:lnTo>
                  <a:pt x="32587" y="55103"/>
                </a:lnTo>
                <a:lnTo>
                  <a:pt x="32587" y="55103"/>
                </a:lnTo>
                <a:cubicBezTo>
                  <a:pt x="32595" y="55102"/>
                  <a:pt x="32602" y="55102"/>
                  <a:pt x="32610" y="55102"/>
                </a:cubicBezTo>
                <a:cubicBezTo>
                  <a:pt x="32709" y="55102"/>
                  <a:pt x="32816" y="55161"/>
                  <a:pt x="32887" y="55244"/>
                </a:cubicBezTo>
                <a:lnTo>
                  <a:pt x="32887" y="55244"/>
                </a:lnTo>
                <a:cubicBezTo>
                  <a:pt x="32787" y="55339"/>
                  <a:pt x="32686" y="55434"/>
                  <a:pt x="32585" y="55529"/>
                </a:cubicBezTo>
                <a:lnTo>
                  <a:pt x="32585" y="55529"/>
                </a:lnTo>
                <a:cubicBezTo>
                  <a:pt x="32500" y="55461"/>
                  <a:pt x="32440" y="55363"/>
                  <a:pt x="32418" y="55257"/>
                </a:cubicBezTo>
                <a:lnTo>
                  <a:pt x="32418" y="55257"/>
                </a:lnTo>
                <a:lnTo>
                  <a:pt x="31355" y="56228"/>
                </a:lnTo>
                <a:lnTo>
                  <a:pt x="32369" y="55248"/>
                </a:lnTo>
                <a:lnTo>
                  <a:pt x="32369" y="55248"/>
                </a:lnTo>
                <a:lnTo>
                  <a:pt x="32006" y="55442"/>
                </a:lnTo>
                <a:lnTo>
                  <a:pt x="31301" y="56174"/>
                </a:lnTo>
                <a:lnTo>
                  <a:pt x="31598" y="55680"/>
                </a:lnTo>
                <a:lnTo>
                  <a:pt x="31598" y="55680"/>
                </a:lnTo>
                <a:cubicBezTo>
                  <a:pt x="31424" y="55804"/>
                  <a:pt x="31240" y="55909"/>
                  <a:pt x="31049" y="55990"/>
                </a:cubicBezTo>
                <a:lnTo>
                  <a:pt x="31049" y="55990"/>
                </a:lnTo>
                <a:cubicBezTo>
                  <a:pt x="31175" y="55866"/>
                  <a:pt x="31301" y="55743"/>
                  <a:pt x="31426" y="55621"/>
                </a:cubicBezTo>
                <a:lnTo>
                  <a:pt x="31426" y="55621"/>
                </a:lnTo>
                <a:cubicBezTo>
                  <a:pt x="31485" y="55623"/>
                  <a:pt x="31547" y="55634"/>
                  <a:pt x="31613" y="55654"/>
                </a:cubicBezTo>
                <a:lnTo>
                  <a:pt x="31613" y="55654"/>
                </a:lnTo>
                <a:lnTo>
                  <a:pt x="31627" y="55632"/>
                </a:lnTo>
                <a:lnTo>
                  <a:pt x="32371" y="55247"/>
                </a:lnTo>
                <a:lnTo>
                  <a:pt x="32371" y="55247"/>
                </a:lnTo>
                <a:lnTo>
                  <a:pt x="53133" y="35174"/>
                </a:lnTo>
                <a:close/>
                <a:moveTo>
                  <a:pt x="29916" y="56203"/>
                </a:moveTo>
                <a:cubicBezTo>
                  <a:pt x="30024" y="56203"/>
                  <a:pt x="30118" y="56249"/>
                  <a:pt x="30162" y="56364"/>
                </a:cubicBezTo>
                <a:cubicBezTo>
                  <a:pt x="30108" y="56562"/>
                  <a:pt x="29840" y="56712"/>
                  <a:pt x="29618" y="56712"/>
                </a:cubicBezTo>
                <a:cubicBezTo>
                  <a:pt x="29505" y="56712"/>
                  <a:pt x="29403" y="56673"/>
                  <a:pt x="29348" y="56581"/>
                </a:cubicBezTo>
                <a:lnTo>
                  <a:pt x="28480" y="57368"/>
                </a:lnTo>
                <a:lnTo>
                  <a:pt x="28182" y="57069"/>
                </a:lnTo>
                <a:lnTo>
                  <a:pt x="27612" y="57151"/>
                </a:lnTo>
                <a:lnTo>
                  <a:pt x="29348" y="56581"/>
                </a:lnTo>
                <a:cubicBezTo>
                  <a:pt x="29403" y="56398"/>
                  <a:pt x="29692" y="56203"/>
                  <a:pt x="29916" y="56203"/>
                </a:cubicBezTo>
                <a:close/>
                <a:moveTo>
                  <a:pt x="17015" y="57022"/>
                </a:moveTo>
                <a:cubicBezTo>
                  <a:pt x="17158" y="57022"/>
                  <a:pt x="17305" y="57106"/>
                  <a:pt x="17305" y="57259"/>
                </a:cubicBezTo>
                <a:cubicBezTo>
                  <a:pt x="17282" y="57375"/>
                  <a:pt x="17180" y="57426"/>
                  <a:pt x="17070" y="57426"/>
                </a:cubicBezTo>
                <a:cubicBezTo>
                  <a:pt x="16923" y="57426"/>
                  <a:pt x="16763" y="57333"/>
                  <a:pt x="16763" y="57178"/>
                </a:cubicBezTo>
                <a:cubicBezTo>
                  <a:pt x="16798" y="57072"/>
                  <a:pt x="16905" y="57022"/>
                  <a:pt x="17015" y="57022"/>
                </a:cubicBezTo>
                <a:close/>
                <a:moveTo>
                  <a:pt x="30270" y="58100"/>
                </a:moveTo>
                <a:lnTo>
                  <a:pt x="30598" y="58373"/>
                </a:lnTo>
                <a:lnTo>
                  <a:pt x="30598" y="58373"/>
                </a:lnTo>
                <a:cubicBezTo>
                  <a:pt x="30579" y="58418"/>
                  <a:pt x="30560" y="58463"/>
                  <a:pt x="30542" y="58507"/>
                </a:cubicBezTo>
                <a:lnTo>
                  <a:pt x="30318" y="58507"/>
                </a:lnTo>
                <a:cubicBezTo>
                  <a:pt x="30302" y="58357"/>
                  <a:pt x="30286" y="58196"/>
                  <a:pt x="30270" y="58100"/>
                </a:cubicBezTo>
                <a:close/>
                <a:moveTo>
                  <a:pt x="26771" y="57585"/>
                </a:moveTo>
                <a:lnTo>
                  <a:pt x="26175" y="58019"/>
                </a:lnTo>
                <a:lnTo>
                  <a:pt x="26365" y="58344"/>
                </a:lnTo>
                <a:lnTo>
                  <a:pt x="25958" y="58371"/>
                </a:lnTo>
                <a:lnTo>
                  <a:pt x="26148" y="58019"/>
                </a:lnTo>
                <a:lnTo>
                  <a:pt x="26148" y="58019"/>
                </a:lnTo>
                <a:cubicBezTo>
                  <a:pt x="25903" y="58100"/>
                  <a:pt x="25551" y="58073"/>
                  <a:pt x="25361" y="58290"/>
                </a:cubicBezTo>
                <a:lnTo>
                  <a:pt x="25497" y="58615"/>
                </a:lnTo>
                <a:lnTo>
                  <a:pt x="24873" y="58724"/>
                </a:lnTo>
                <a:cubicBezTo>
                  <a:pt x="25225" y="57991"/>
                  <a:pt x="26012" y="57693"/>
                  <a:pt x="26771" y="57585"/>
                </a:cubicBezTo>
                <a:close/>
                <a:moveTo>
                  <a:pt x="24213" y="58405"/>
                </a:moveTo>
                <a:cubicBezTo>
                  <a:pt x="24297" y="58405"/>
                  <a:pt x="24382" y="58420"/>
                  <a:pt x="24466" y="58453"/>
                </a:cubicBezTo>
                <a:cubicBezTo>
                  <a:pt x="24086" y="58642"/>
                  <a:pt x="23679" y="58859"/>
                  <a:pt x="23489" y="59266"/>
                </a:cubicBezTo>
                <a:cubicBezTo>
                  <a:pt x="23462" y="59185"/>
                  <a:pt x="23381" y="59022"/>
                  <a:pt x="23354" y="58941"/>
                </a:cubicBezTo>
                <a:cubicBezTo>
                  <a:pt x="23083" y="58995"/>
                  <a:pt x="22811" y="59022"/>
                  <a:pt x="22540" y="59076"/>
                </a:cubicBezTo>
                <a:cubicBezTo>
                  <a:pt x="22791" y="58972"/>
                  <a:pt x="23042" y="58771"/>
                  <a:pt x="23317" y="58771"/>
                </a:cubicBezTo>
                <a:cubicBezTo>
                  <a:pt x="23399" y="58771"/>
                  <a:pt x="23484" y="58789"/>
                  <a:pt x="23571" y="58832"/>
                </a:cubicBezTo>
                <a:cubicBezTo>
                  <a:pt x="23695" y="58563"/>
                  <a:pt x="23945" y="58405"/>
                  <a:pt x="24213" y="58405"/>
                </a:cubicBezTo>
                <a:close/>
                <a:moveTo>
                  <a:pt x="1790" y="53923"/>
                </a:moveTo>
                <a:lnTo>
                  <a:pt x="2984" y="59700"/>
                </a:lnTo>
                <a:lnTo>
                  <a:pt x="2713" y="58751"/>
                </a:lnTo>
                <a:lnTo>
                  <a:pt x="1790" y="53923"/>
                </a:lnTo>
                <a:close/>
                <a:moveTo>
                  <a:pt x="22174" y="59327"/>
                </a:moveTo>
                <a:cubicBezTo>
                  <a:pt x="22281" y="59327"/>
                  <a:pt x="22388" y="59377"/>
                  <a:pt x="22459" y="59483"/>
                </a:cubicBezTo>
                <a:cubicBezTo>
                  <a:pt x="22427" y="59625"/>
                  <a:pt x="22258" y="59712"/>
                  <a:pt x="22101" y="59712"/>
                </a:cubicBezTo>
                <a:cubicBezTo>
                  <a:pt x="21988" y="59712"/>
                  <a:pt x="21880" y="59667"/>
                  <a:pt x="21835" y="59565"/>
                </a:cubicBezTo>
                <a:cubicBezTo>
                  <a:pt x="21896" y="59411"/>
                  <a:pt x="22035" y="59327"/>
                  <a:pt x="22174" y="59327"/>
                </a:cubicBezTo>
                <a:close/>
                <a:moveTo>
                  <a:pt x="26392" y="55605"/>
                </a:moveTo>
                <a:lnTo>
                  <a:pt x="26392" y="55605"/>
                </a:lnTo>
                <a:cubicBezTo>
                  <a:pt x="25578" y="55957"/>
                  <a:pt x="24764" y="56310"/>
                  <a:pt x="23951" y="56690"/>
                </a:cubicBezTo>
                <a:lnTo>
                  <a:pt x="23571" y="56608"/>
                </a:lnTo>
                <a:cubicBezTo>
                  <a:pt x="19746" y="58019"/>
                  <a:pt x="15732" y="58941"/>
                  <a:pt x="11663" y="59293"/>
                </a:cubicBezTo>
                <a:cubicBezTo>
                  <a:pt x="9716" y="59558"/>
                  <a:pt x="7624" y="60007"/>
                  <a:pt x="5590" y="60007"/>
                </a:cubicBezTo>
                <a:cubicBezTo>
                  <a:pt x="4705" y="60007"/>
                  <a:pt x="3831" y="59922"/>
                  <a:pt x="2984" y="59700"/>
                </a:cubicBezTo>
                <a:lnTo>
                  <a:pt x="2984" y="59700"/>
                </a:lnTo>
                <a:cubicBezTo>
                  <a:pt x="3349" y="59708"/>
                  <a:pt x="3714" y="59711"/>
                  <a:pt x="4079" y="59711"/>
                </a:cubicBezTo>
                <a:cubicBezTo>
                  <a:pt x="11662" y="59711"/>
                  <a:pt x="19249" y="58115"/>
                  <a:pt x="26392" y="55605"/>
                </a:cubicBezTo>
                <a:close/>
                <a:moveTo>
                  <a:pt x="29568" y="60431"/>
                </a:moveTo>
                <a:lnTo>
                  <a:pt x="29419" y="60576"/>
                </a:lnTo>
                <a:lnTo>
                  <a:pt x="29419" y="60576"/>
                </a:lnTo>
                <a:cubicBezTo>
                  <a:pt x="29500" y="60551"/>
                  <a:pt x="29578" y="60524"/>
                  <a:pt x="29647" y="60487"/>
                </a:cubicBezTo>
                <a:cubicBezTo>
                  <a:pt x="29618" y="60468"/>
                  <a:pt x="29592" y="60449"/>
                  <a:pt x="29568" y="60431"/>
                </a:cubicBezTo>
                <a:close/>
                <a:moveTo>
                  <a:pt x="21265" y="59293"/>
                </a:moveTo>
                <a:lnTo>
                  <a:pt x="20641" y="59727"/>
                </a:lnTo>
                <a:lnTo>
                  <a:pt x="20858" y="60026"/>
                </a:lnTo>
                <a:cubicBezTo>
                  <a:pt x="20235" y="60161"/>
                  <a:pt x="19611" y="60297"/>
                  <a:pt x="18987" y="60487"/>
                </a:cubicBezTo>
                <a:lnTo>
                  <a:pt x="18851" y="60161"/>
                </a:lnTo>
                <a:lnTo>
                  <a:pt x="18363" y="60351"/>
                </a:lnTo>
                <a:lnTo>
                  <a:pt x="18689" y="60622"/>
                </a:lnTo>
                <a:cubicBezTo>
                  <a:pt x="18119" y="60758"/>
                  <a:pt x="17549" y="60839"/>
                  <a:pt x="17007" y="60948"/>
                </a:cubicBezTo>
                <a:lnTo>
                  <a:pt x="17414" y="60541"/>
                </a:lnTo>
                <a:lnTo>
                  <a:pt x="17007" y="60216"/>
                </a:lnTo>
                <a:cubicBezTo>
                  <a:pt x="18444" y="59999"/>
                  <a:pt x="19855" y="59673"/>
                  <a:pt x="21265" y="59293"/>
                </a:cubicBezTo>
                <a:close/>
                <a:moveTo>
                  <a:pt x="28996" y="60378"/>
                </a:moveTo>
                <a:cubicBezTo>
                  <a:pt x="28727" y="60796"/>
                  <a:pt x="28450" y="61214"/>
                  <a:pt x="28161" y="61623"/>
                </a:cubicBezTo>
                <a:lnTo>
                  <a:pt x="28161" y="6162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781" y="61019"/>
                  <a:pt x="28780" y="61024"/>
                  <a:pt x="28779" y="61029"/>
                </a:cubicBezTo>
                <a:lnTo>
                  <a:pt x="28872" y="61108"/>
                </a:lnTo>
                <a:lnTo>
                  <a:pt x="29419" y="60576"/>
                </a:lnTo>
                <a:lnTo>
                  <a:pt x="29419" y="60576"/>
                </a:lnTo>
                <a:cubicBezTo>
                  <a:pt x="29327" y="60605"/>
                  <a:pt x="29230" y="60630"/>
                  <a:pt x="29141" y="60663"/>
                </a:cubicBezTo>
                <a:lnTo>
                  <a:pt x="29141" y="6066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827" y="60818"/>
                  <a:pt x="28971" y="60726"/>
                  <a:pt x="29141" y="60663"/>
                </a:cubicBezTo>
                <a:lnTo>
                  <a:pt x="29141" y="60663"/>
                </a:lnTo>
                <a:lnTo>
                  <a:pt x="29348" y="60460"/>
                </a:lnTo>
                <a:lnTo>
                  <a:pt x="28996" y="60378"/>
                </a:lnTo>
                <a:close/>
                <a:moveTo>
                  <a:pt x="15285" y="60569"/>
                </a:moveTo>
                <a:cubicBezTo>
                  <a:pt x="15461" y="60569"/>
                  <a:pt x="15631" y="60613"/>
                  <a:pt x="15786" y="60758"/>
                </a:cubicBezTo>
                <a:lnTo>
                  <a:pt x="15135" y="60921"/>
                </a:lnTo>
                <a:lnTo>
                  <a:pt x="15596" y="61192"/>
                </a:lnTo>
                <a:cubicBezTo>
                  <a:pt x="14593" y="61518"/>
                  <a:pt x="13535" y="61463"/>
                  <a:pt x="12531" y="61762"/>
                </a:cubicBezTo>
                <a:lnTo>
                  <a:pt x="12179" y="61273"/>
                </a:lnTo>
                <a:lnTo>
                  <a:pt x="12287" y="61735"/>
                </a:lnTo>
                <a:lnTo>
                  <a:pt x="11067" y="61870"/>
                </a:lnTo>
                <a:lnTo>
                  <a:pt x="10877" y="62196"/>
                </a:lnTo>
                <a:cubicBezTo>
                  <a:pt x="10551" y="62114"/>
                  <a:pt x="10172" y="62060"/>
                  <a:pt x="9819" y="62033"/>
                </a:cubicBezTo>
                <a:cubicBezTo>
                  <a:pt x="9738" y="61789"/>
                  <a:pt x="9629" y="61545"/>
                  <a:pt x="9521" y="61301"/>
                </a:cubicBezTo>
                <a:lnTo>
                  <a:pt x="9494" y="61273"/>
                </a:lnTo>
                <a:cubicBezTo>
                  <a:pt x="11071" y="61172"/>
                  <a:pt x="12601" y="60807"/>
                  <a:pt x="14150" y="60807"/>
                </a:cubicBezTo>
                <a:cubicBezTo>
                  <a:pt x="14252" y="60807"/>
                  <a:pt x="14355" y="60809"/>
                  <a:pt x="14457" y="60812"/>
                </a:cubicBezTo>
                <a:lnTo>
                  <a:pt x="13915" y="61273"/>
                </a:lnTo>
                <a:lnTo>
                  <a:pt x="14484" y="61111"/>
                </a:lnTo>
                <a:cubicBezTo>
                  <a:pt x="14484" y="61002"/>
                  <a:pt x="14511" y="60785"/>
                  <a:pt x="14511" y="60677"/>
                </a:cubicBezTo>
                <a:cubicBezTo>
                  <a:pt x="14767" y="60661"/>
                  <a:pt x="15033" y="60569"/>
                  <a:pt x="15285" y="60569"/>
                </a:cubicBezTo>
                <a:close/>
                <a:moveTo>
                  <a:pt x="8741" y="61322"/>
                </a:moveTo>
                <a:cubicBezTo>
                  <a:pt x="9372" y="61322"/>
                  <a:pt x="9760" y="61499"/>
                  <a:pt x="9494" y="62114"/>
                </a:cubicBezTo>
                <a:lnTo>
                  <a:pt x="8978" y="61707"/>
                </a:lnTo>
                <a:lnTo>
                  <a:pt x="9304" y="62141"/>
                </a:lnTo>
                <a:lnTo>
                  <a:pt x="9114" y="62250"/>
                </a:lnTo>
                <a:cubicBezTo>
                  <a:pt x="8987" y="62169"/>
                  <a:pt x="8837" y="62150"/>
                  <a:pt x="8682" y="62150"/>
                </a:cubicBezTo>
                <a:cubicBezTo>
                  <a:pt x="8558" y="62150"/>
                  <a:pt x="8432" y="62162"/>
                  <a:pt x="8313" y="62162"/>
                </a:cubicBezTo>
                <a:cubicBezTo>
                  <a:pt x="8135" y="62162"/>
                  <a:pt x="7975" y="62136"/>
                  <a:pt x="7866" y="62006"/>
                </a:cubicBezTo>
                <a:cubicBezTo>
                  <a:pt x="7840" y="61826"/>
                  <a:pt x="7760" y="61744"/>
                  <a:pt x="7677" y="61744"/>
                </a:cubicBezTo>
                <a:cubicBezTo>
                  <a:pt x="7584" y="61744"/>
                  <a:pt x="7488" y="61847"/>
                  <a:pt x="7459" y="62033"/>
                </a:cubicBezTo>
                <a:cubicBezTo>
                  <a:pt x="7316" y="62228"/>
                  <a:pt x="7099" y="62267"/>
                  <a:pt x="6863" y="62267"/>
                </a:cubicBezTo>
                <a:cubicBezTo>
                  <a:pt x="6704" y="62267"/>
                  <a:pt x="6536" y="62249"/>
                  <a:pt x="6377" y="62249"/>
                </a:cubicBezTo>
                <a:cubicBezTo>
                  <a:pt x="6281" y="62249"/>
                  <a:pt x="6188" y="62256"/>
                  <a:pt x="6103" y="62277"/>
                </a:cubicBezTo>
                <a:lnTo>
                  <a:pt x="6618" y="62738"/>
                </a:lnTo>
                <a:cubicBezTo>
                  <a:pt x="6212" y="62603"/>
                  <a:pt x="5967" y="62196"/>
                  <a:pt x="6022" y="61789"/>
                </a:cubicBezTo>
                <a:lnTo>
                  <a:pt x="6022" y="61789"/>
                </a:lnTo>
                <a:cubicBezTo>
                  <a:pt x="5723" y="61843"/>
                  <a:pt x="5425" y="61924"/>
                  <a:pt x="5154" y="61979"/>
                </a:cubicBezTo>
                <a:lnTo>
                  <a:pt x="5506" y="61599"/>
                </a:lnTo>
                <a:cubicBezTo>
                  <a:pt x="5595" y="61634"/>
                  <a:pt x="5719" y="61649"/>
                  <a:pt x="5869" y="61649"/>
                </a:cubicBezTo>
                <a:cubicBezTo>
                  <a:pt x="6582" y="61649"/>
                  <a:pt x="7885" y="61322"/>
                  <a:pt x="8741" y="61322"/>
                </a:cubicBezTo>
                <a:close/>
                <a:moveTo>
                  <a:pt x="28872" y="61108"/>
                </a:moveTo>
                <a:lnTo>
                  <a:pt x="27702" y="62246"/>
                </a:lnTo>
                <a:lnTo>
                  <a:pt x="27702" y="62246"/>
                </a:lnTo>
                <a:cubicBezTo>
                  <a:pt x="27610" y="62366"/>
                  <a:pt x="27517" y="62485"/>
                  <a:pt x="27422" y="62603"/>
                </a:cubicBezTo>
                <a:cubicBezTo>
                  <a:pt x="27504" y="62792"/>
                  <a:pt x="27585" y="62982"/>
                  <a:pt x="27667" y="63199"/>
                </a:cubicBezTo>
                <a:cubicBezTo>
                  <a:pt x="27598" y="62540"/>
                  <a:pt x="27721" y="62338"/>
                  <a:pt x="28210" y="62338"/>
                </a:cubicBezTo>
                <a:cubicBezTo>
                  <a:pt x="28304" y="62338"/>
                  <a:pt x="28412" y="62345"/>
                  <a:pt x="28535" y="62358"/>
                </a:cubicBezTo>
                <a:cubicBezTo>
                  <a:pt x="28724" y="62006"/>
                  <a:pt x="28914" y="61680"/>
                  <a:pt x="29131" y="61328"/>
                </a:cubicBezTo>
                <a:lnTo>
                  <a:pt x="28872" y="61108"/>
                </a:lnTo>
                <a:close/>
                <a:moveTo>
                  <a:pt x="64094" y="1"/>
                </a:moveTo>
                <a:cubicBezTo>
                  <a:pt x="63334" y="136"/>
                  <a:pt x="62656" y="516"/>
                  <a:pt x="62141" y="1059"/>
                </a:cubicBezTo>
                <a:cubicBezTo>
                  <a:pt x="62385" y="1086"/>
                  <a:pt x="62629" y="1167"/>
                  <a:pt x="62846" y="1276"/>
                </a:cubicBezTo>
                <a:cubicBezTo>
                  <a:pt x="62358" y="1764"/>
                  <a:pt x="61815" y="2171"/>
                  <a:pt x="61246" y="2496"/>
                </a:cubicBezTo>
                <a:cubicBezTo>
                  <a:pt x="61273" y="2279"/>
                  <a:pt x="61327" y="2035"/>
                  <a:pt x="61382" y="1818"/>
                </a:cubicBezTo>
                <a:lnTo>
                  <a:pt x="61571" y="2144"/>
                </a:lnTo>
                <a:cubicBezTo>
                  <a:pt x="61843" y="1899"/>
                  <a:pt x="62114" y="1682"/>
                  <a:pt x="62385" y="1465"/>
                </a:cubicBezTo>
                <a:lnTo>
                  <a:pt x="62060" y="1032"/>
                </a:lnTo>
                <a:cubicBezTo>
                  <a:pt x="57096" y="4042"/>
                  <a:pt x="55143" y="10145"/>
                  <a:pt x="51807" y="14648"/>
                </a:cubicBezTo>
                <a:cubicBezTo>
                  <a:pt x="48986" y="18364"/>
                  <a:pt x="46463" y="22351"/>
                  <a:pt x="42937" y="25470"/>
                </a:cubicBezTo>
                <a:cubicBezTo>
                  <a:pt x="39764" y="28833"/>
                  <a:pt x="36265" y="31898"/>
                  <a:pt x="32522" y="34611"/>
                </a:cubicBezTo>
                <a:cubicBezTo>
                  <a:pt x="31952" y="35045"/>
                  <a:pt x="31111" y="35343"/>
                  <a:pt x="31138" y="36157"/>
                </a:cubicBezTo>
                <a:lnTo>
                  <a:pt x="30894" y="35804"/>
                </a:lnTo>
                <a:cubicBezTo>
                  <a:pt x="26093" y="38734"/>
                  <a:pt x="21265" y="41907"/>
                  <a:pt x="15732" y="43290"/>
                </a:cubicBezTo>
                <a:cubicBezTo>
                  <a:pt x="12396" y="44267"/>
                  <a:pt x="8951" y="44755"/>
                  <a:pt x="5533" y="45189"/>
                </a:cubicBezTo>
                <a:cubicBezTo>
                  <a:pt x="3635" y="45569"/>
                  <a:pt x="1492" y="45542"/>
                  <a:pt x="27" y="47006"/>
                </a:cubicBezTo>
                <a:lnTo>
                  <a:pt x="434" y="47142"/>
                </a:lnTo>
                <a:cubicBezTo>
                  <a:pt x="271" y="47495"/>
                  <a:pt x="0" y="47874"/>
                  <a:pt x="271" y="48227"/>
                </a:cubicBezTo>
                <a:cubicBezTo>
                  <a:pt x="488" y="48797"/>
                  <a:pt x="27" y="49339"/>
                  <a:pt x="217" y="49963"/>
                </a:cubicBezTo>
                <a:cubicBezTo>
                  <a:pt x="488" y="49176"/>
                  <a:pt x="678" y="48335"/>
                  <a:pt x="1682" y="48335"/>
                </a:cubicBezTo>
                <a:cubicBezTo>
                  <a:pt x="1465" y="48905"/>
                  <a:pt x="1329" y="49502"/>
                  <a:pt x="1275" y="50098"/>
                </a:cubicBezTo>
                <a:cubicBezTo>
                  <a:pt x="705" y="50098"/>
                  <a:pt x="651" y="50587"/>
                  <a:pt x="651" y="51021"/>
                </a:cubicBezTo>
                <a:lnTo>
                  <a:pt x="353" y="51455"/>
                </a:lnTo>
                <a:cubicBezTo>
                  <a:pt x="516" y="51590"/>
                  <a:pt x="678" y="51699"/>
                  <a:pt x="841" y="51834"/>
                </a:cubicBezTo>
                <a:cubicBezTo>
                  <a:pt x="760" y="52160"/>
                  <a:pt x="678" y="52485"/>
                  <a:pt x="570" y="52784"/>
                </a:cubicBezTo>
                <a:cubicBezTo>
                  <a:pt x="760" y="53299"/>
                  <a:pt x="1194" y="53625"/>
                  <a:pt x="1438" y="54113"/>
                </a:cubicBezTo>
                <a:lnTo>
                  <a:pt x="1085" y="54330"/>
                </a:lnTo>
                <a:lnTo>
                  <a:pt x="1329" y="54601"/>
                </a:lnTo>
                <a:cubicBezTo>
                  <a:pt x="678" y="55496"/>
                  <a:pt x="1329" y="56771"/>
                  <a:pt x="1817" y="57639"/>
                </a:cubicBezTo>
                <a:cubicBezTo>
                  <a:pt x="1817" y="57991"/>
                  <a:pt x="2007" y="58290"/>
                  <a:pt x="2279" y="58507"/>
                </a:cubicBezTo>
                <a:lnTo>
                  <a:pt x="1845" y="58832"/>
                </a:lnTo>
                <a:cubicBezTo>
                  <a:pt x="1926" y="59321"/>
                  <a:pt x="1899" y="59809"/>
                  <a:pt x="1790" y="60270"/>
                </a:cubicBezTo>
                <a:lnTo>
                  <a:pt x="2468" y="60216"/>
                </a:lnTo>
                <a:lnTo>
                  <a:pt x="1953" y="60758"/>
                </a:lnTo>
                <a:cubicBezTo>
                  <a:pt x="1980" y="60948"/>
                  <a:pt x="2007" y="61111"/>
                  <a:pt x="2062" y="61273"/>
                </a:cubicBezTo>
                <a:lnTo>
                  <a:pt x="2143" y="60731"/>
                </a:lnTo>
                <a:lnTo>
                  <a:pt x="2767" y="61273"/>
                </a:lnTo>
                <a:lnTo>
                  <a:pt x="3391" y="60704"/>
                </a:lnTo>
                <a:lnTo>
                  <a:pt x="3933" y="61138"/>
                </a:lnTo>
                <a:cubicBezTo>
                  <a:pt x="3608" y="61111"/>
                  <a:pt x="3309" y="61111"/>
                  <a:pt x="3011" y="61111"/>
                </a:cubicBezTo>
                <a:cubicBezTo>
                  <a:pt x="3147" y="61246"/>
                  <a:pt x="3391" y="61518"/>
                  <a:pt x="3526" y="61626"/>
                </a:cubicBezTo>
                <a:cubicBezTo>
                  <a:pt x="3709" y="61558"/>
                  <a:pt x="3882" y="61526"/>
                  <a:pt x="4045" y="61526"/>
                </a:cubicBezTo>
                <a:cubicBezTo>
                  <a:pt x="4533" y="61526"/>
                  <a:pt x="4930" y="61816"/>
                  <a:pt x="5235" y="62304"/>
                </a:cubicBezTo>
                <a:cubicBezTo>
                  <a:pt x="5054" y="62286"/>
                  <a:pt x="4876" y="62277"/>
                  <a:pt x="4700" y="62277"/>
                </a:cubicBezTo>
                <a:cubicBezTo>
                  <a:pt x="4346" y="62277"/>
                  <a:pt x="3996" y="62313"/>
                  <a:pt x="3635" y="62386"/>
                </a:cubicBezTo>
                <a:cubicBezTo>
                  <a:pt x="3336" y="61979"/>
                  <a:pt x="2848" y="61816"/>
                  <a:pt x="2414" y="61572"/>
                </a:cubicBezTo>
                <a:lnTo>
                  <a:pt x="2414" y="61572"/>
                </a:lnTo>
                <a:cubicBezTo>
                  <a:pt x="2279" y="62114"/>
                  <a:pt x="2550" y="62494"/>
                  <a:pt x="2902" y="62874"/>
                </a:cubicBezTo>
                <a:cubicBezTo>
                  <a:pt x="2970" y="62851"/>
                  <a:pt x="3038" y="62840"/>
                  <a:pt x="3104" y="62840"/>
                </a:cubicBezTo>
                <a:cubicBezTo>
                  <a:pt x="3354" y="62840"/>
                  <a:pt x="3576" y="62996"/>
                  <a:pt x="3662" y="63254"/>
                </a:cubicBezTo>
                <a:lnTo>
                  <a:pt x="4204" y="63226"/>
                </a:lnTo>
                <a:cubicBezTo>
                  <a:pt x="4379" y="63323"/>
                  <a:pt x="4595" y="63614"/>
                  <a:pt x="4803" y="63614"/>
                </a:cubicBezTo>
                <a:cubicBezTo>
                  <a:pt x="4886" y="63614"/>
                  <a:pt x="4968" y="63567"/>
                  <a:pt x="5045" y="63443"/>
                </a:cubicBezTo>
                <a:cubicBezTo>
                  <a:pt x="5289" y="63525"/>
                  <a:pt x="5506" y="63579"/>
                  <a:pt x="5750" y="63660"/>
                </a:cubicBezTo>
                <a:lnTo>
                  <a:pt x="6266" y="63226"/>
                </a:lnTo>
                <a:lnTo>
                  <a:pt x="6835" y="63470"/>
                </a:lnTo>
                <a:lnTo>
                  <a:pt x="6971" y="63254"/>
                </a:lnTo>
                <a:lnTo>
                  <a:pt x="7134" y="63470"/>
                </a:lnTo>
                <a:cubicBezTo>
                  <a:pt x="7239" y="63342"/>
                  <a:pt x="7339" y="63279"/>
                  <a:pt x="7429" y="63279"/>
                </a:cubicBezTo>
                <a:cubicBezTo>
                  <a:pt x="7550" y="63279"/>
                  <a:pt x="7653" y="63390"/>
                  <a:pt x="7730" y="63606"/>
                </a:cubicBezTo>
                <a:lnTo>
                  <a:pt x="8056" y="63118"/>
                </a:lnTo>
                <a:cubicBezTo>
                  <a:pt x="8124" y="63113"/>
                  <a:pt x="8192" y="63111"/>
                  <a:pt x="8259" y="63111"/>
                </a:cubicBezTo>
                <a:cubicBezTo>
                  <a:pt x="8598" y="63111"/>
                  <a:pt x="8933" y="63168"/>
                  <a:pt x="9249" y="63281"/>
                </a:cubicBezTo>
                <a:cubicBezTo>
                  <a:pt x="9525" y="63005"/>
                  <a:pt x="9868" y="62945"/>
                  <a:pt x="10225" y="62945"/>
                </a:cubicBezTo>
                <a:cubicBezTo>
                  <a:pt x="10324" y="62945"/>
                  <a:pt x="10424" y="62949"/>
                  <a:pt x="10524" y="62955"/>
                </a:cubicBezTo>
                <a:lnTo>
                  <a:pt x="10524" y="63470"/>
                </a:lnTo>
                <a:cubicBezTo>
                  <a:pt x="10551" y="63281"/>
                  <a:pt x="10578" y="63091"/>
                  <a:pt x="10606" y="62901"/>
                </a:cubicBezTo>
                <a:cubicBezTo>
                  <a:pt x="10758" y="62876"/>
                  <a:pt x="10910" y="62855"/>
                  <a:pt x="11057" y="62855"/>
                </a:cubicBezTo>
                <a:cubicBezTo>
                  <a:pt x="11380" y="62855"/>
                  <a:pt x="11675" y="62953"/>
                  <a:pt x="11880" y="63308"/>
                </a:cubicBezTo>
                <a:cubicBezTo>
                  <a:pt x="11799" y="63118"/>
                  <a:pt x="11718" y="62928"/>
                  <a:pt x="11636" y="62738"/>
                </a:cubicBezTo>
                <a:cubicBezTo>
                  <a:pt x="12423" y="62684"/>
                  <a:pt x="13210" y="62575"/>
                  <a:pt x="13996" y="62494"/>
                </a:cubicBezTo>
                <a:cubicBezTo>
                  <a:pt x="14105" y="62630"/>
                  <a:pt x="14267" y="62901"/>
                  <a:pt x="14376" y="63037"/>
                </a:cubicBezTo>
                <a:cubicBezTo>
                  <a:pt x="14349" y="62874"/>
                  <a:pt x="14349" y="62521"/>
                  <a:pt x="14349" y="62358"/>
                </a:cubicBezTo>
                <a:lnTo>
                  <a:pt x="14349" y="62358"/>
                </a:lnTo>
                <a:lnTo>
                  <a:pt x="14945" y="62847"/>
                </a:lnTo>
                <a:cubicBezTo>
                  <a:pt x="14973" y="62711"/>
                  <a:pt x="15000" y="62494"/>
                  <a:pt x="15027" y="62386"/>
                </a:cubicBezTo>
                <a:lnTo>
                  <a:pt x="15461" y="62711"/>
                </a:lnTo>
                <a:lnTo>
                  <a:pt x="15461" y="62331"/>
                </a:lnTo>
                <a:cubicBezTo>
                  <a:pt x="16085" y="62196"/>
                  <a:pt x="16681" y="62114"/>
                  <a:pt x="17305" y="62060"/>
                </a:cubicBezTo>
                <a:cubicBezTo>
                  <a:pt x="17489" y="61910"/>
                  <a:pt x="17724" y="61831"/>
                  <a:pt x="17960" y="61831"/>
                </a:cubicBezTo>
                <a:cubicBezTo>
                  <a:pt x="18107" y="61831"/>
                  <a:pt x="18255" y="61862"/>
                  <a:pt x="18390" y="61924"/>
                </a:cubicBezTo>
                <a:lnTo>
                  <a:pt x="18851" y="61626"/>
                </a:lnTo>
                <a:lnTo>
                  <a:pt x="19312" y="62196"/>
                </a:lnTo>
                <a:lnTo>
                  <a:pt x="19394" y="61518"/>
                </a:lnTo>
                <a:lnTo>
                  <a:pt x="19584" y="61735"/>
                </a:lnTo>
                <a:cubicBezTo>
                  <a:pt x="19686" y="61640"/>
                  <a:pt x="19787" y="61605"/>
                  <a:pt x="19886" y="61605"/>
                </a:cubicBezTo>
                <a:cubicBezTo>
                  <a:pt x="20128" y="61605"/>
                  <a:pt x="20364" y="61813"/>
                  <a:pt x="20614" y="61870"/>
                </a:cubicBezTo>
                <a:cubicBezTo>
                  <a:pt x="20533" y="61626"/>
                  <a:pt x="20479" y="61382"/>
                  <a:pt x="20424" y="61111"/>
                </a:cubicBezTo>
                <a:lnTo>
                  <a:pt x="20424" y="61111"/>
                </a:lnTo>
                <a:lnTo>
                  <a:pt x="20641" y="61165"/>
                </a:lnTo>
                <a:cubicBezTo>
                  <a:pt x="20858" y="61355"/>
                  <a:pt x="21130" y="61490"/>
                  <a:pt x="21428" y="61518"/>
                </a:cubicBezTo>
                <a:cubicBezTo>
                  <a:pt x="21374" y="61382"/>
                  <a:pt x="21292" y="61138"/>
                  <a:pt x="21265" y="61002"/>
                </a:cubicBezTo>
                <a:lnTo>
                  <a:pt x="21265" y="61002"/>
                </a:lnTo>
                <a:cubicBezTo>
                  <a:pt x="21386" y="61140"/>
                  <a:pt x="21538" y="61212"/>
                  <a:pt x="21696" y="61212"/>
                </a:cubicBezTo>
                <a:cubicBezTo>
                  <a:pt x="21788" y="61212"/>
                  <a:pt x="21881" y="61188"/>
                  <a:pt x="21971" y="61138"/>
                </a:cubicBezTo>
                <a:lnTo>
                  <a:pt x="21781" y="60867"/>
                </a:lnTo>
                <a:lnTo>
                  <a:pt x="21971" y="61084"/>
                </a:lnTo>
                <a:cubicBezTo>
                  <a:pt x="22215" y="60894"/>
                  <a:pt x="22459" y="60731"/>
                  <a:pt x="22730" y="60568"/>
                </a:cubicBezTo>
                <a:lnTo>
                  <a:pt x="22730" y="60568"/>
                </a:lnTo>
                <a:lnTo>
                  <a:pt x="22215" y="61002"/>
                </a:lnTo>
                <a:cubicBezTo>
                  <a:pt x="22332" y="61094"/>
                  <a:pt x="22449" y="61135"/>
                  <a:pt x="22552" y="61135"/>
                </a:cubicBezTo>
                <a:cubicBezTo>
                  <a:pt x="22782" y="61135"/>
                  <a:pt x="22941" y="60931"/>
                  <a:pt x="22866" y="60650"/>
                </a:cubicBezTo>
                <a:lnTo>
                  <a:pt x="22866" y="60650"/>
                </a:lnTo>
                <a:cubicBezTo>
                  <a:pt x="23272" y="60894"/>
                  <a:pt x="23761" y="60785"/>
                  <a:pt x="24195" y="60948"/>
                </a:cubicBezTo>
                <a:lnTo>
                  <a:pt x="23869" y="60650"/>
                </a:lnTo>
                <a:cubicBezTo>
                  <a:pt x="24656" y="60107"/>
                  <a:pt x="25659" y="60297"/>
                  <a:pt x="26473" y="59836"/>
                </a:cubicBezTo>
                <a:cubicBezTo>
                  <a:pt x="26663" y="59944"/>
                  <a:pt x="26880" y="60053"/>
                  <a:pt x="27070" y="60107"/>
                </a:cubicBezTo>
                <a:lnTo>
                  <a:pt x="26663" y="59700"/>
                </a:lnTo>
                <a:cubicBezTo>
                  <a:pt x="26927" y="59568"/>
                  <a:pt x="27209" y="59436"/>
                  <a:pt x="27479" y="59304"/>
                </a:cubicBezTo>
                <a:lnTo>
                  <a:pt x="27479" y="59304"/>
                </a:lnTo>
                <a:lnTo>
                  <a:pt x="27070" y="59700"/>
                </a:lnTo>
                <a:cubicBezTo>
                  <a:pt x="27152" y="59773"/>
                  <a:pt x="27223" y="59809"/>
                  <a:pt x="27281" y="59809"/>
                </a:cubicBezTo>
                <a:cubicBezTo>
                  <a:pt x="27374" y="59809"/>
                  <a:pt x="27433" y="59712"/>
                  <a:pt x="27450" y="59510"/>
                </a:cubicBezTo>
                <a:cubicBezTo>
                  <a:pt x="27537" y="59425"/>
                  <a:pt x="27623" y="59340"/>
                  <a:pt x="27710" y="59256"/>
                </a:cubicBezTo>
                <a:lnTo>
                  <a:pt x="27710" y="59256"/>
                </a:lnTo>
                <a:lnTo>
                  <a:pt x="27911" y="59456"/>
                </a:lnTo>
                <a:lnTo>
                  <a:pt x="28155" y="59212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7911" y="59059"/>
                  <a:pt x="27811" y="59157"/>
                  <a:pt x="27710" y="59256"/>
                </a:cubicBezTo>
                <a:lnTo>
                  <a:pt x="27710" y="59256"/>
                </a:lnTo>
                <a:lnTo>
                  <a:pt x="27667" y="59212"/>
                </a:lnTo>
                <a:cubicBezTo>
                  <a:pt x="27605" y="59243"/>
                  <a:pt x="27542" y="59274"/>
                  <a:pt x="27479" y="59304"/>
                </a:cubicBezTo>
                <a:lnTo>
                  <a:pt x="27479" y="59304"/>
                </a:lnTo>
                <a:lnTo>
                  <a:pt x="27948" y="58851"/>
                </a:lnTo>
                <a:lnTo>
                  <a:pt x="27948" y="58851"/>
                </a:lnTo>
                <a:lnTo>
                  <a:pt x="27938" y="58832"/>
                </a:lnTo>
                <a:cubicBezTo>
                  <a:pt x="27950" y="58830"/>
                  <a:pt x="27961" y="58828"/>
                  <a:pt x="27973" y="58827"/>
                </a:cubicBezTo>
                <a:lnTo>
                  <a:pt x="27973" y="58827"/>
                </a:lnTo>
                <a:lnTo>
                  <a:pt x="27948" y="58851"/>
                </a:lnTo>
                <a:lnTo>
                  <a:pt x="27948" y="58851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8064" y="58910"/>
                  <a:pt x="28116" y="58859"/>
                  <a:pt x="28168" y="58808"/>
                </a:cubicBezTo>
                <a:lnTo>
                  <a:pt x="28168" y="58808"/>
                </a:lnTo>
                <a:cubicBezTo>
                  <a:pt x="28102" y="58811"/>
                  <a:pt x="28037" y="58817"/>
                  <a:pt x="27973" y="58827"/>
                </a:cubicBezTo>
                <a:lnTo>
                  <a:pt x="27973" y="58827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643" y="56129"/>
                  <a:pt x="30459" y="56164"/>
                  <a:pt x="30270" y="56174"/>
                </a:cubicBezTo>
                <a:cubicBezTo>
                  <a:pt x="30648" y="56069"/>
                  <a:pt x="30913" y="55704"/>
                  <a:pt x="31277" y="55633"/>
                </a:cubicBezTo>
                <a:lnTo>
                  <a:pt x="31277" y="55633"/>
                </a:lnTo>
                <a:lnTo>
                  <a:pt x="43065" y="44236"/>
                </a:lnTo>
                <a:lnTo>
                  <a:pt x="43065" y="44236"/>
                </a:lnTo>
                <a:cubicBezTo>
                  <a:pt x="39762" y="47468"/>
                  <a:pt x="35912" y="51234"/>
                  <a:pt x="31426" y="55621"/>
                </a:cubicBezTo>
                <a:lnTo>
                  <a:pt x="31426" y="55621"/>
                </a:lnTo>
                <a:cubicBezTo>
                  <a:pt x="31418" y="55621"/>
                  <a:pt x="31410" y="55620"/>
                  <a:pt x="31401" y="55620"/>
                </a:cubicBezTo>
                <a:cubicBezTo>
                  <a:pt x="31358" y="55620"/>
                  <a:pt x="31317" y="55625"/>
                  <a:pt x="31277" y="55633"/>
                </a:cubicBezTo>
                <a:lnTo>
                  <a:pt x="31277" y="55633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898" y="56049"/>
                  <a:pt x="30974" y="56021"/>
                  <a:pt x="31049" y="55990"/>
                </a:cubicBezTo>
                <a:lnTo>
                  <a:pt x="31049" y="55990"/>
                </a:lnTo>
                <a:cubicBezTo>
                  <a:pt x="30116" y="56902"/>
                  <a:pt x="29156" y="57841"/>
                  <a:pt x="28168" y="58808"/>
                </a:cubicBezTo>
                <a:lnTo>
                  <a:pt x="28168" y="58808"/>
                </a:lnTo>
                <a:cubicBezTo>
                  <a:pt x="28202" y="58806"/>
                  <a:pt x="28236" y="58805"/>
                  <a:pt x="28270" y="58805"/>
                </a:cubicBezTo>
                <a:cubicBezTo>
                  <a:pt x="28495" y="58805"/>
                  <a:pt x="28724" y="58841"/>
                  <a:pt x="28941" y="58914"/>
                </a:cubicBezTo>
                <a:lnTo>
                  <a:pt x="28209" y="59212"/>
                </a:lnTo>
                <a:cubicBezTo>
                  <a:pt x="28296" y="59268"/>
                  <a:pt x="28376" y="59292"/>
                  <a:pt x="28451" y="59292"/>
                </a:cubicBezTo>
                <a:cubicBezTo>
                  <a:pt x="28776" y="59292"/>
                  <a:pt x="29013" y="58856"/>
                  <a:pt x="29321" y="58724"/>
                </a:cubicBezTo>
                <a:cubicBezTo>
                  <a:pt x="29484" y="58832"/>
                  <a:pt x="29701" y="58941"/>
                  <a:pt x="29891" y="59049"/>
                </a:cubicBezTo>
                <a:cubicBezTo>
                  <a:pt x="29809" y="58914"/>
                  <a:pt x="29647" y="58615"/>
                  <a:pt x="29565" y="58480"/>
                </a:cubicBezTo>
                <a:cubicBezTo>
                  <a:pt x="29595" y="58477"/>
                  <a:pt x="29625" y="58476"/>
                  <a:pt x="29656" y="58476"/>
                </a:cubicBezTo>
                <a:cubicBezTo>
                  <a:pt x="29810" y="58476"/>
                  <a:pt x="29962" y="58512"/>
                  <a:pt x="30096" y="58580"/>
                </a:cubicBezTo>
                <a:lnTo>
                  <a:pt x="30096" y="58580"/>
                </a:lnTo>
                <a:cubicBezTo>
                  <a:pt x="30362" y="58813"/>
                  <a:pt x="30147" y="58985"/>
                  <a:pt x="29999" y="59158"/>
                </a:cubicBezTo>
                <a:cubicBezTo>
                  <a:pt x="30762" y="59736"/>
                  <a:pt x="28822" y="59856"/>
                  <a:pt x="29568" y="60431"/>
                </a:cubicBezTo>
                <a:lnTo>
                  <a:pt x="29568" y="60431"/>
                </a:lnTo>
                <a:lnTo>
                  <a:pt x="32353" y="57723"/>
                </a:lnTo>
                <a:lnTo>
                  <a:pt x="32522" y="57883"/>
                </a:lnTo>
                <a:cubicBezTo>
                  <a:pt x="32766" y="57612"/>
                  <a:pt x="33010" y="57341"/>
                  <a:pt x="33281" y="57069"/>
                </a:cubicBezTo>
                <a:lnTo>
                  <a:pt x="33498" y="57503"/>
                </a:lnTo>
                <a:cubicBezTo>
                  <a:pt x="33742" y="57151"/>
                  <a:pt x="34068" y="56825"/>
                  <a:pt x="34420" y="56581"/>
                </a:cubicBezTo>
                <a:cubicBezTo>
                  <a:pt x="34475" y="56717"/>
                  <a:pt x="34556" y="56988"/>
                  <a:pt x="34610" y="57124"/>
                </a:cubicBezTo>
                <a:lnTo>
                  <a:pt x="34692" y="56445"/>
                </a:lnTo>
                <a:cubicBezTo>
                  <a:pt x="34963" y="56391"/>
                  <a:pt x="35234" y="56337"/>
                  <a:pt x="35505" y="56283"/>
                </a:cubicBezTo>
                <a:cubicBezTo>
                  <a:pt x="35831" y="55984"/>
                  <a:pt x="36211" y="55740"/>
                  <a:pt x="36617" y="55577"/>
                </a:cubicBezTo>
                <a:lnTo>
                  <a:pt x="36238" y="55388"/>
                </a:lnTo>
                <a:lnTo>
                  <a:pt x="36997" y="55062"/>
                </a:lnTo>
                <a:lnTo>
                  <a:pt x="36536" y="55360"/>
                </a:lnTo>
                <a:lnTo>
                  <a:pt x="36889" y="55632"/>
                </a:lnTo>
                <a:cubicBezTo>
                  <a:pt x="37106" y="55415"/>
                  <a:pt x="37323" y="55225"/>
                  <a:pt x="37540" y="55008"/>
                </a:cubicBezTo>
                <a:cubicBezTo>
                  <a:pt x="37513" y="54926"/>
                  <a:pt x="37431" y="54791"/>
                  <a:pt x="37404" y="54710"/>
                </a:cubicBezTo>
                <a:lnTo>
                  <a:pt x="37404" y="54710"/>
                </a:lnTo>
                <a:lnTo>
                  <a:pt x="37775" y="55189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081" y="54940"/>
                  <a:pt x="37971" y="55127"/>
                  <a:pt x="37900" y="55248"/>
                </a:cubicBezTo>
                <a:lnTo>
                  <a:pt x="37900" y="55248"/>
                </a:lnTo>
                <a:lnTo>
                  <a:pt x="37855" y="55293"/>
                </a:lnTo>
                <a:lnTo>
                  <a:pt x="37855" y="55293"/>
                </a:lnTo>
                <a:lnTo>
                  <a:pt x="37775" y="55189"/>
                </a:lnTo>
                <a:lnTo>
                  <a:pt x="31654" y="61273"/>
                </a:lnTo>
                <a:cubicBezTo>
                  <a:pt x="31700" y="61320"/>
                  <a:pt x="31760" y="61340"/>
                  <a:pt x="31826" y="61340"/>
                </a:cubicBezTo>
                <a:cubicBezTo>
                  <a:pt x="32109" y="61340"/>
                  <a:pt x="32506" y="60973"/>
                  <a:pt x="32440" y="60731"/>
                </a:cubicBezTo>
                <a:lnTo>
                  <a:pt x="32440" y="60731"/>
                </a:lnTo>
                <a:cubicBezTo>
                  <a:pt x="32531" y="60821"/>
                  <a:pt x="32623" y="60909"/>
                  <a:pt x="32717" y="60994"/>
                </a:cubicBezTo>
                <a:lnTo>
                  <a:pt x="32717" y="60994"/>
                </a:lnTo>
                <a:lnTo>
                  <a:pt x="33213" y="60484"/>
                </a:lnTo>
                <a:lnTo>
                  <a:pt x="33213" y="60484"/>
                </a:lnTo>
                <a:cubicBezTo>
                  <a:pt x="33223" y="60493"/>
                  <a:pt x="33233" y="60501"/>
                  <a:pt x="33244" y="60510"/>
                </a:cubicBezTo>
                <a:lnTo>
                  <a:pt x="33244" y="60510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2720" y="60997"/>
                  <a:pt x="32718" y="60996"/>
                  <a:pt x="32717" y="60994"/>
                </a:cubicBezTo>
                <a:lnTo>
                  <a:pt x="32717" y="60994"/>
                </a:lnTo>
                <a:lnTo>
                  <a:pt x="32630" y="61084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4427" y="62552"/>
                  <a:pt x="36585" y="63325"/>
                  <a:pt x="38741" y="63325"/>
                </a:cubicBezTo>
                <a:cubicBezTo>
                  <a:pt x="41062" y="63325"/>
                  <a:pt x="43382" y="62430"/>
                  <a:pt x="45134" y="60650"/>
                </a:cubicBezTo>
                <a:cubicBezTo>
                  <a:pt x="48098" y="57663"/>
                  <a:pt x="48513" y="53118"/>
                  <a:pt x="46426" y="49688"/>
                </a:cubicBezTo>
                <a:lnTo>
                  <a:pt x="46426" y="49688"/>
                </a:lnTo>
                <a:lnTo>
                  <a:pt x="46680" y="49773"/>
                </a:lnTo>
                <a:cubicBezTo>
                  <a:pt x="46707" y="49719"/>
                  <a:pt x="46789" y="49583"/>
                  <a:pt x="46816" y="49529"/>
                </a:cubicBezTo>
                <a:lnTo>
                  <a:pt x="47196" y="49393"/>
                </a:lnTo>
                <a:lnTo>
                  <a:pt x="47060" y="49041"/>
                </a:lnTo>
                <a:lnTo>
                  <a:pt x="47738" y="49203"/>
                </a:lnTo>
                <a:cubicBezTo>
                  <a:pt x="47657" y="49095"/>
                  <a:pt x="47521" y="48851"/>
                  <a:pt x="47467" y="48742"/>
                </a:cubicBezTo>
                <a:lnTo>
                  <a:pt x="47467" y="48742"/>
                </a:lnTo>
                <a:lnTo>
                  <a:pt x="48118" y="48797"/>
                </a:lnTo>
                <a:lnTo>
                  <a:pt x="48118" y="48688"/>
                </a:lnTo>
                <a:cubicBezTo>
                  <a:pt x="47767" y="48442"/>
                  <a:pt x="47927" y="48254"/>
                  <a:pt x="48157" y="48254"/>
                </a:cubicBezTo>
                <a:cubicBezTo>
                  <a:pt x="48282" y="48254"/>
                  <a:pt x="48429" y="48310"/>
                  <a:pt x="48525" y="48444"/>
                </a:cubicBezTo>
                <a:lnTo>
                  <a:pt x="48606" y="48363"/>
                </a:lnTo>
                <a:cubicBezTo>
                  <a:pt x="48508" y="48167"/>
                  <a:pt x="48537" y="47962"/>
                  <a:pt x="48636" y="47809"/>
                </a:cubicBezTo>
                <a:lnTo>
                  <a:pt x="48636" y="47809"/>
                </a:lnTo>
                <a:cubicBezTo>
                  <a:pt x="47823" y="48161"/>
                  <a:pt x="46955" y="48406"/>
                  <a:pt x="46050" y="48523"/>
                </a:cubicBezTo>
                <a:lnTo>
                  <a:pt x="46050" y="48523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406" y="46452"/>
                  <a:pt x="48465" y="46528"/>
                  <a:pt x="48525" y="46599"/>
                </a:cubicBezTo>
                <a:cubicBezTo>
                  <a:pt x="48525" y="46469"/>
                  <a:pt x="48525" y="46338"/>
                  <a:pt x="48525" y="46208"/>
                </a:cubicBezTo>
                <a:lnTo>
                  <a:pt x="48525" y="46208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339" y="46359"/>
                  <a:pt x="48330" y="46345"/>
                  <a:pt x="48320" y="46332"/>
                </a:cubicBezTo>
                <a:lnTo>
                  <a:pt x="48320" y="46332"/>
                </a:lnTo>
                <a:lnTo>
                  <a:pt x="48525" y="46123"/>
                </a:lnTo>
                <a:lnTo>
                  <a:pt x="48525" y="46123"/>
                </a:lnTo>
                <a:cubicBezTo>
                  <a:pt x="48525" y="46151"/>
                  <a:pt x="48525" y="46179"/>
                  <a:pt x="48525" y="46208"/>
                </a:cubicBezTo>
                <a:lnTo>
                  <a:pt x="48826" y="45926"/>
                </a:lnTo>
                <a:lnTo>
                  <a:pt x="48763" y="45880"/>
                </a:lnTo>
                <a:lnTo>
                  <a:pt x="48956" y="45684"/>
                </a:lnTo>
                <a:lnTo>
                  <a:pt x="48977" y="45784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312" y="44553"/>
                  <a:pt x="50326" y="44554"/>
                  <a:pt x="50339" y="44554"/>
                </a:cubicBezTo>
                <a:cubicBezTo>
                  <a:pt x="50431" y="44554"/>
                  <a:pt x="50493" y="44479"/>
                  <a:pt x="50544" y="44318"/>
                </a:cubicBezTo>
                <a:lnTo>
                  <a:pt x="50544" y="44318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255" y="44540"/>
                  <a:pt x="50207" y="44518"/>
                  <a:pt x="50152" y="44484"/>
                </a:cubicBezTo>
                <a:lnTo>
                  <a:pt x="50748" y="43877"/>
                </a:lnTo>
                <a:lnTo>
                  <a:pt x="50748" y="43877"/>
                </a:lnTo>
                <a:cubicBezTo>
                  <a:pt x="50775" y="43907"/>
                  <a:pt x="50793" y="43946"/>
                  <a:pt x="50809" y="43989"/>
                </a:cubicBezTo>
                <a:lnTo>
                  <a:pt x="50809" y="43989"/>
                </a:lnTo>
                <a:cubicBezTo>
                  <a:pt x="51550" y="43165"/>
                  <a:pt x="52144" y="42501"/>
                  <a:pt x="52620" y="41970"/>
                </a:cubicBezTo>
                <a:lnTo>
                  <a:pt x="52620" y="41970"/>
                </a:lnTo>
                <a:lnTo>
                  <a:pt x="52008" y="42593"/>
                </a:lnTo>
                <a:lnTo>
                  <a:pt x="52008" y="42593"/>
                </a:lnTo>
                <a:cubicBezTo>
                  <a:pt x="52011" y="42584"/>
                  <a:pt x="52014" y="42575"/>
                  <a:pt x="52017" y="42566"/>
                </a:cubicBezTo>
                <a:lnTo>
                  <a:pt x="52017" y="42566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73" y="42719"/>
                  <a:pt x="51881" y="42717"/>
                  <a:pt x="51889" y="42714"/>
                </a:cubicBezTo>
                <a:lnTo>
                  <a:pt x="51889" y="42714"/>
                </a:lnTo>
                <a:lnTo>
                  <a:pt x="50748" y="43877"/>
                </a:lnTo>
                <a:lnTo>
                  <a:pt x="50748" y="43877"/>
                </a:lnTo>
                <a:cubicBezTo>
                  <a:pt x="50745" y="43874"/>
                  <a:pt x="50742" y="43871"/>
                  <a:pt x="50739" y="43868"/>
                </a:cubicBezTo>
                <a:lnTo>
                  <a:pt x="50739" y="43868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50" y="42724"/>
                  <a:pt x="51835" y="42725"/>
                  <a:pt x="51819" y="42725"/>
                </a:cubicBezTo>
                <a:cubicBezTo>
                  <a:pt x="51673" y="42725"/>
                  <a:pt x="51497" y="42604"/>
                  <a:pt x="51457" y="42461"/>
                </a:cubicBezTo>
                <a:lnTo>
                  <a:pt x="51457" y="42461"/>
                </a:lnTo>
                <a:cubicBezTo>
                  <a:pt x="51489" y="42323"/>
                  <a:pt x="51623" y="42258"/>
                  <a:pt x="51753" y="42258"/>
                </a:cubicBezTo>
                <a:cubicBezTo>
                  <a:pt x="51858" y="42258"/>
                  <a:pt x="51960" y="42299"/>
                  <a:pt x="52006" y="42377"/>
                </a:cubicBezTo>
                <a:lnTo>
                  <a:pt x="52006" y="42377"/>
                </a:lnTo>
                <a:cubicBezTo>
                  <a:pt x="51938" y="42072"/>
                  <a:pt x="52003" y="41847"/>
                  <a:pt x="51956" y="41847"/>
                </a:cubicBezTo>
                <a:cubicBezTo>
                  <a:pt x="51902" y="41847"/>
                  <a:pt x="51704" y="42133"/>
                  <a:pt x="51005" y="42910"/>
                </a:cubicBezTo>
                <a:lnTo>
                  <a:pt x="51005" y="42910"/>
                </a:lnTo>
                <a:lnTo>
                  <a:pt x="49206" y="44754"/>
                </a:lnTo>
                <a:lnTo>
                  <a:pt x="49206" y="44754"/>
                </a:lnTo>
                <a:cubicBezTo>
                  <a:pt x="48624" y="45243"/>
                  <a:pt x="47821" y="45968"/>
                  <a:pt x="46707" y="47023"/>
                </a:cubicBezTo>
                <a:lnTo>
                  <a:pt x="46707" y="47023"/>
                </a:lnTo>
                <a:lnTo>
                  <a:pt x="46707" y="46925"/>
                </a:lnTo>
                <a:lnTo>
                  <a:pt x="46707" y="46925"/>
                </a:lnTo>
                <a:cubicBezTo>
                  <a:pt x="46745" y="46885"/>
                  <a:pt x="46781" y="46847"/>
                  <a:pt x="46817" y="46809"/>
                </a:cubicBezTo>
                <a:lnTo>
                  <a:pt x="46817" y="46809"/>
                </a:lnTo>
                <a:lnTo>
                  <a:pt x="47141" y="46545"/>
                </a:lnTo>
                <a:lnTo>
                  <a:pt x="47064" y="46545"/>
                </a:lnTo>
                <a:cubicBezTo>
                  <a:pt x="47244" y="46352"/>
                  <a:pt x="47395" y="46189"/>
                  <a:pt x="47519" y="46050"/>
                </a:cubicBezTo>
                <a:lnTo>
                  <a:pt x="47519" y="46050"/>
                </a:lnTo>
                <a:cubicBezTo>
                  <a:pt x="47538" y="46068"/>
                  <a:pt x="47556" y="46089"/>
                  <a:pt x="47575" y="46111"/>
                </a:cubicBezTo>
                <a:cubicBezTo>
                  <a:pt x="47575" y="46072"/>
                  <a:pt x="47573" y="46033"/>
                  <a:pt x="47570" y="45993"/>
                </a:cubicBezTo>
                <a:lnTo>
                  <a:pt x="47570" y="45993"/>
                </a:lnTo>
                <a:cubicBezTo>
                  <a:pt x="48005" y="45506"/>
                  <a:pt x="48089" y="45364"/>
                  <a:pt x="48023" y="45364"/>
                </a:cubicBezTo>
                <a:cubicBezTo>
                  <a:pt x="47974" y="45364"/>
                  <a:pt x="47843" y="45441"/>
                  <a:pt x="47711" y="45515"/>
                </a:cubicBezTo>
                <a:lnTo>
                  <a:pt x="47578" y="45647"/>
                </a:lnTo>
                <a:lnTo>
                  <a:pt x="47578" y="45647"/>
                </a:lnTo>
                <a:cubicBezTo>
                  <a:pt x="47744" y="45305"/>
                  <a:pt x="47801" y="44899"/>
                  <a:pt x="47955" y="44565"/>
                </a:cubicBezTo>
                <a:lnTo>
                  <a:pt x="47955" y="44565"/>
                </a:lnTo>
                <a:lnTo>
                  <a:pt x="47603" y="44864"/>
                </a:lnTo>
                <a:cubicBezTo>
                  <a:pt x="47575" y="45053"/>
                  <a:pt x="47548" y="45243"/>
                  <a:pt x="47548" y="45433"/>
                </a:cubicBezTo>
                <a:cubicBezTo>
                  <a:pt x="46659" y="45888"/>
                  <a:pt x="46230" y="46746"/>
                  <a:pt x="45696" y="47514"/>
                </a:cubicBezTo>
                <a:lnTo>
                  <a:pt x="45696" y="47514"/>
                </a:lnTo>
                <a:lnTo>
                  <a:pt x="45151" y="48054"/>
                </a:lnTo>
                <a:lnTo>
                  <a:pt x="45151" y="48054"/>
                </a:lnTo>
                <a:cubicBezTo>
                  <a:pt x="45119" y="48021"/>
                  <a:pt x="45086" y="47988"/>
                  <a:pt x="45053" y="47956"/>
                </a:cubicBezTo>
                <a:lnTo>
                  <a:pt x="44410" y="48595"/>
                </a:lnTo>
                <a:lnTo>
                  <a:pt x="44410" y="48595"/>
                </a:lnTo>
                <a:cubicBezTo>
                  <a:pt x="43809" y="48570"/>
                  <a:pt x="43199" y="48489"/>
                  <a:pt x="42583" y="48348"/>
                </a:cubicBezTo>
                <a:lnTo>
                  <a:pt x="42583" y="48348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365" y="39639"/>
                  <a:pt x="51327" y="39700"/>
                  <a:pt x="51291" y="39764"/>
                </a:cubicBezTo>
                <a:cubicBezTo>
                  <a:pt x="51888" y="39303"/>
                  <a:pt x="52404" y="38734"/>
                  <a:pt x="52946" y="38218"/>
                </a:cubicBezTo>
                <a:lnTo>
                  <a:pt x="52882" y="38111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793" y="38999"/>
                  <a:pt x="52373" y="38574"/>
                  <a:pt x="52865" y="38083"/>
                </a:cubicBezTo>
                <a:lnTo>
                  <a:pt x="52882" y="38111"/>
                </a:lnTo>
                <a:lnTo>
                  <a:pt x="54302" y="36699"/>
                </a:lnTo>
                <a:lnTo>
                  <a:pt x="54302" y="36699"/>
                </a:lnTo>
                <a:cubicBezTo>
                  <a:pt x="54492" y="37547"/>
                  <a:pt x="54567" y="38384"/>
                  <a:pt x="54540" y="39197"/>
                </a:cubicBezTo>
                <a:lnTo>
                  <a:pt x="54540" y="39197"/>
                </a:lnTo>
                <a:cubicBezTo>
                  <a:pt x="55273" y="38373"/>
                  <a:pt x="56231" y="37737"/>
                  <a:pt x="56879" y="36808"/>
                </a:cubicBezTo>
                <a:cubicBezTo>
                  <a:pt x="56933" y="36916"/>
                  <a:pt x="57015" y="37133"/>
                  <a:pt x="57069" y="37269"/>
                </a:cubicBezTo>
                <a:cubicBezTo>
                  <a:pt x="56852" y="37486"/>
                  <a:pt x="56635" y="37703"/>
                  <a:pt x="56418" y="37947"/>
                </a:cubicBezTo>
                <a:cubicBezTo>
                  <a:pt x="56359" y="37935"/>
                  <a:pt x="56308" y="37929"/>
                  <a:pt x="56264" y="37929"/>
                </a:cubicBezTo>
                <a:cubicBezTo>
                  <a:pt x="55918" y="37929"/>
                  <a:pt x="55991" y="38276"/>
                  <a:pt x="56255" y="38517"/>
                </a:cubicBezTo>
                <a:lnTo>
                  <a:pt x="55306" y="39466"/>
                </a:lnTo>
                <a:lnTo>
                  <a:pt x="54899" y="39303"/>
                </a:lnTo>
                <a:cubicBezTo>
                  <a:pt x="54756" y="39432"/>
                  <a:pt x="54644" y="39612"/>
                  <a:pt x="54506" y="39739"/>
                </a:cubicBezTo>
                <a:lnTo>
                  <a:pt x="54506" y="39739"/>
                </a:lnTo>
                <a:cubicBezTo>
                  <a:pt x="54500" y="39809"/>
                  <a:pt x="54493" y="39878"/>
                  <a:pt x="54485" y="39947"/>
                </a:cubicBezTo>
                <a:lnTo>
                  <a:pt x="54485" y="39947"/>
                </a:lnTo>
                <a:cubicBezTo>
                  <a:pt x="54398" y="39982"/>
                  <a:pt x="54018" y="40409"/>
                  <a:pt x="52620" y="41970"/>
                </a:cubicBezTo>
                <a:lnTo>
                  <a:pt x="52620" y="41970"/>
                </a:lnTo>
                <a:lnTo>
                  <a:pt x="54468" y="40087"/>
                </a:lnTo>
                <a:lnTo>
                  <a:pt x="54468" y="40087"/>
                </a:lnTo>
                <a:cubicBezTo>
                  <a:pt x="54355" y="40972"/>
                  <a:pt x="54121" y="41821"/>
                  <a:pt x="53783" y="42618"/>
                </a:cubicBezTo>
                <a:lnTo>
                  <a:pt x="53783" y="42618"/>
                </a:lnTo>
                <a:cubicBezTo>
                  <a:pt x="54777" y="41645"/>
                  <a:pt x="55745" y="40623"/>
                  <a:pt x="56662" y="39574"/>
                </a:cubicBezTo>
                <a:cubicBezTo>
                  <a:pt x="56727" y="39790"/>
                  <a:pt x="56805" y="39872"/>
                  <a:pt x="56889" y="39872"/>
                </a:cubicBezTo>
                <a:cubicBezTo>
                  <a:pt x="57123" y="39872"/>
                  <a:pt x="57405" y="39239"/>
                  <a:pt x="57584" y="39059"/>
                </a:cubicBezTo>
                <a:lnTo>
                  <a:pt x="57259" y="38951"/>
                </a:lnTo>
                <a:cubicBezTo>
                  <a:pt x="57828" y="38489"/>
                  <a:pt x="58235" y="37784"/>
                  <a:pt x="59022" y="37730"/>
                </a:cubicBezTo>
                <a:lnTo>
                  <a:pt x="58588" y="37296"/>
                </a:lnTo>
                <a:lnTo>
                  <a:pt x="58778" y="37188"/>
                </a:lnTo>
                <a:cubicBezTo>
                  <a:pt x="58832" y="37296"/>
                  <a:pt x="58967" y="37567"/>
                  <a:pt x="59022" y="37703"/>
                </a:cubicBezTo>
                <a:cubicBezTo>
                  <a:pt x="59212" y="37513"/>
                  <a:pt x="59401" y="37350"/>
                  <a:pt x="59591" y="37188"/>
                </a:cubicBezTo>
                <a:cubicBezTo>
                  <a:pt x="59591" y="36916"/>
                  <a:pt x="59673" y="36672"/>
                  <a:pt x="59808" y="36455"/>
                </a:cubicBezTo>
                <a:lnTo>
                  <a:pt x="59808" y="37133"/>
                </a:lnTo>
                <a:cubicBezTo>
                  <a:pt x="60107" y="36726"/>
                  <a:pt x="60432" y="36347"/>
                  <a:pt x="60785" y="35940"/>
                </a:cubicBezTo>
                <a:cubicBezTo>
                  <a:pt x="60595" y="35587"/>
                  <a:pt x="60731" y="35153"/>
                  <a:pt x="61110" y="34963"/>
                </a:cubicBezTo>
                <a:cubicBezTo>
                  <a:pt x="61137" y="35153"/>
                  <a:pt x="61165" y="35506"/>
                  <a:pt x="61192" y="35696"/>
                </a:cubicBezTo>
                <a:cubicBezTo>
                  <a:pt x="61354" y="35180"/>
                  <a:pt x="61653" y="34719"/>
                  <a:pt x="61599" y="34123"/>
                </a:cubicBezTo>
                <a:lnTo>
                  <a:pt x="61599" y="34123"/>
                </a:lnTo>
                <a:lnTo>
                  <a:pt x="62005" y="34475"/>
                </a:lnTo>
                <a:cubicBezTo>
                  <a:pt x="62114" y="34150"/>
                  <a:pt x="62249" y="33878"/>
                  <a:pt x="62439" y="33607"/>
                </a:cubicBezTo>
                <a:lnTo>
                  <a:pt x="62195" y="33444"/>
                </a:lnTo>
                <a:cubicBezTo>
                  <a:pt x="62602" y="33309"/>
                  <a:pt x="63036" y="33119"/>
                  <a:pt x="62575" y="32712"/>
                </a:cubicBezTo>
                <a:cubicBezTo>
                  <a:pt x="63063" y="32251"/>
                  <a:pt x="63714" y="31980"/>
                  <a:pt x="64121" y="31437"/>
                </a:cubicBezTo>
                <a:lnTo>
                  <a:pt x="64121" y="31437"/>
                </a:lnTo>
                <a:cubicBezTo>
                  <a:pt x="63958" y="31492"/>
                  <a:pt x="63660" y="31654"/>
                  <a:pt x="63524" y="31736"/>
                </a:cubicBezTo>
                <a:lnTo>
                  <a:pt x="63416" y="31654"/>
                </a:lnTo>
                <a:cubicBezTo>
                  <a:pt x="63579" y="31437"/>
                  <a:pt x="63714" y="31220"/>
                  <a:pt x="63877" y="31003"/>
                </a:cubicBezTo>
                <a:lnTo>
                  <a:pt x="64013" y="31220"/>
                </a:lnTo>
                <a:cubicBezTo>
                  <a:pt x="64202" y="31003"/>
                  <a:pt x="64419" y="30786"/>
                  <a:pt x="64664" y="30596"/>
                </a:cubicBezTo>
                <a:lnTo>
                  <a:pt x="64528" y="30162"/>
                </a:lnTo>
                <a:cubicBezTo>
                  <a:pt x="64962" y="29728"/>
                  <a:pt x="65342" y="29295"/>
                  <a:pt x="65748" y="28833"/>
                </a:cubicBezTo>
                <a:cubicBezTo>
                  <a:pt x="65721" y="28725"/>
                  <a:pt x="65694" y="28508"/>
                  <a:pt x="65667" y="28399"/>
                </a:cubicBezTo>
                <a:lnTo>
                  <a:pt x="66074" y="28291"/>
                </a:lnTo>
                <a:lnTo>
                  <a:pt x="65938" y="27613"/>
                </a:lnTo>
                <a:lnTo>
                  <a:pt x="65938" y="27613"/>
                </a:lnTo>
                <a:cubicBezTo>
                  <a:pt x="66074" y="27694"/>
                  <a:pt x="66291" y="27884"/>
                  <a:pt x="66399" y="27965"/>
                </a:cubicBezTo>
                <a:cubicBezTo>
                  <a:pt x="66345" y="27748"/>
                  <a:pt x="66318" y="27504"/>
                  <a:pt x="66291" y="27260"/>
                </a:cubicBezTo>
                <a:lnTo>
                  <a:pt x="66942" y="27043"/>
                </a:lnTo>
                <a:lnTo>
                  <a:pt x="66562" y="26745"/>
                </a:lnTo>
                <a:lnTo>
                  <a:pt x="66915" y="26365"/>
                </a:lnTo>
                <a:lnTo>
                  <a:pt x="67050" y="26609"/>
                </a:lnTo>
                <a:cubicBezTo>
                  <a:pt x="67050" y="26311"/>
                  <a:pt x="67213" y="26040"/>
                  <a:pt x="67484" y="25904"/>
                </a:cubicBezTo>
                <a:cubicBezTo>
                  <a:pt x="67322" y="25741"/>
                  <a:pt x="67159" y="25551"/>
                  <a:pt x="66996" y="25389"/>
                </a:cubicBezTo>
                <a:cubicBezTo>
                  <a:pt x="67100" y="25252"/>
                  <a:pt x="67190" y="25201"/>
                  <a:pt x="67271" y="25201"/>
                </a:cubicBezTo>
                <a:cubicBezTo>
                  <a:pt x="67463" y="25201"/>
                  <a:pt x="67603" y="25491"/>
                  <a:pt x="67756" y="25606"/>
                </a:cubicBezTo>
                <a:cubicBezTo>
                  <a:pt x="67701" y="25199"/>
                  <a:pt x="67566" y="24765"/>
                  <a:pt x="67945" y="24439"/>
                </a:cubicBezTo>
                <a:lnTo>
                  <a:pt x="67810" y="24060"/>
                </a:lnTo>
                <a:cubicBezTo>
                  <a:pt x="68027" y="23951"/>
                  <a:pt x="68407" y="23978"/>
                  <a:pt x="68379" y="23626"/>
                </a:cubicBezTo>
                <a:cubicBezTo>
                  <a:pt x="68407" y="23137"/>
                  <a:pt x="68786" y="22622"/>
                  <a:pt x="68434" y="22188"/>
                </a:cubicBezTo>
                <a:lnTo>
                  <a:pt x="68434" y="22188"/>
                </a:lnTo>
                <a:lnTo>
                  <a:pt x="68705" y="22297"/>
                </a:lnTo>
                <a:cubicBezTo>
                  <a:pt x="68841" y="22134"/>
                  <a:pt x="68976" y="21971"/>
                  <a:pt x="69112" y="21835"/>
                </a:cubicBezTo>
                <a:cubicBezTo>
                  <a:pt x="69166" y="21537"/>
                  <a:pt x="69220" y="21239"/>
                  <a:pt x="69275" y="20913"/>
                </a:cubicBezTo>
                <a:lnTo>
                  <a:pt x="69573" y="21184"/>
                </a:lnTo>
                <a:lnTo>
                  <a:pt x="69627" y="21103"/>
                </a:lnTo>
                <a:cubicBezTo>
                  <a:pt x="69329" y="20723"/>
                  <a:pt x="69627" y="20289"/>
                  <a:pt x="69763" y="19910"/>
                </a:cubicBezTo>
                <a:lnTo>
                  <a:pt x="70088" y="19828"/>
                </a:lnTo>
                <a:cubicBezTo>
                  <a:pt x="70115" y="19069"/>
                  <a:pt x="70251" y="18336"/>
                  <a:pt x="70522" y="17658"/>
                </a:cubicBezTo>
                <a:lnTo>
                  <a:pt x="70929" y="17767"/>
                </a:lnTo>
                <a:lnTo>
                  <a:pt x="70414" y="17279"/>
                </a:lnTo>
                <a:cubicBezTo>
                  <a:pt x="70604" y="17089"/>
                  <a:pt x="70821" y="16899"/>
                  <a:pt x="71038" y="16736"/>
                </a:cubicBezTo>
                <a:cubicBezTo>
                  <a:pt x="70441" y="16438"/>
                  <a:pt x="71146" y="15922"/>
                  <a:pt x="70983" y="15461"/>
                </a:cubicBezTo>
                <a:cubicBezTo>
                  <a:pt x="71173" y="15299"/>
                  <a:pt x="71390" y="15136"/>
                  <a:pt x="71607" y="15000"/>
                </a:cubicBezTo>
                <a:lnTo>
                  <a:pt x="71607" y="15000"/>
                </a:lnTo>
                <a:lnTo>
                  <a:pt x="71146" y="15055"/>
                </a:lnTo>
                <a:cubicBezTo>
                  <a:pt x="71227" y="14729"/>
                  <a:pt x="71363" y="14404"/>
                  <a:pt x="71553" y="14132"/>
                </a:cubicBezTo>
                <a:cubicBezTo>
                  <a:pt x="71444" y="14078"/>
                  <a:pt x="71336" y="13997"/>
                  <a:pt x="71255" y="13942"/>
                </a:cubicBezTo>
                <a:lnTo>
                  <a:pt x="71580" y="13264"/>
                </a:lnTo>
                <a:cubicBezTo>
                  <a:pt x="71227" y="11203"/>
                  <a:pt x="71390" y="9060"/>
                  <a:pt x="70875" y="7026"/>
                </a:cubicBezTo>
                <a:lnTo>
                  <a:pt x="70577" y="7406"/>
                </a:lnTo>
                <a:lnTo>
                  <a:pt x="70848" y="7758"/>
                </a:lnTo>
                <a:cubicBezTo>
                  <a:pt x="70549" y="9169"/>
                  <a:pt x="70685" y="10633"/>
                  <a:pt x="70604" y="12071"/>
                </a:cubicBezTo>
                <a:cubicBezTo>
                  <a:pt x="70305" y="10823"/>
                  <a:pt x="70441" y="9521"/>
                  <a:pt x="70387" y="8246"/>
                </a:cubicBezTo>
                <a:lnTo>
                  <a:pt x="69953" y="8111"/>
                </a:lnTo>
                <a:cubicBezTo>
                  <a:pt x="70061" y="7704"/>
                  <a:pt x="70224" y="7324"/>
                  <a:pt x="70441" y="6972"/>
                </a:cubicBezTo>
                <a:cubicBezTo>
                  <a:pt x="70278" y="6890"/>
                  <a:pt x="70115" y="6782"/>
                  <a:pt x="69980" y="6700"/>
                </a:cubicBezTo>
                <a:cubicBezTo>
                  <a:pt x="69953" y="6456"/>
                  <a:pt x="69926" y="6239"/>
                  <a:pt x="69926" y="6022"/>
                </a:cubicBezTo>
                <a:cubicBezTo>
                  <a:pt x="69709" y="6212"/>
                  <a:pt x="69681" y="6538"/>
                  <a:pt x="69817" y="6782"/>
                </a:cubicBezTo>
                <a:lnTo>
                  <a:pt x="69519" y="6863"/>
                </a:lnTo>
                <a:cubicBezTo>
                  <a:pt x="69492" y="6483"/>
                  <a:pt x="69464" y="6077"/>
                  <a:pt x="69410" y="5697"/>
                </a:cubicBezTo>
                <a:lnTo>
                  <a:pt x="69275" y="6348"/>
                </a:lnTo>
                <a:lnTo>
                  <a:pt x="68922" y="6565"/>
                </a:lnTo>
                <a:cubicBezTo>
                  <a:pt x="68976" y="6321"/>
                  <a:pt x="69030" y="6049"/>
                  <a:pt x="69058" y="5805"/>
                </a:cubicBezTo>
                <a:lnTo>
                  <a:pt x="69058" y="5805"/>
                </a:lnTo>
                <a:lnTo>
                  <a:pt x="68596" y="5887"/>
                </a:lnTo>
                <a:lnTo>
                  <a:pt x="68596" y="5887"/>
                </a:lnTo>
                <a:lnTo>
                  <a:pt x="68949" y="5588"/>
                </a:lnTo>
                <a:cubicBezTo>
                  <a:pt x="68895" y="5534"/>
                  <a:pt x="68813" y="5344"/>
                  <a:pt x="68786" y="5263"/>
                </a:cubicBezTo>
                <a:cubicBezTo>
                  <a:pt x="69247" y="4558"/>
                  <a:pt x="68434" y="3771"/>
                  <a:pt x="68135" y="3174"/>
                </a:cubicBezTo>
                <a:lnTo>
                  <a:pt x="67918" y="3418"/>
                </a:lnTo>
                <a:cubicBezTo>
                  <a:pt x="67566" y="3093"/>
                  <a:pt x="66915" y="2795"/>
                  <a:pt x="67322" y="2225"/>
                </a:cubicBezTo>
                <a:cubicBezTo>
                  <a:pt x="67160" y="2163"/>
                  <a:pt x="66998" y="2112"/>
                  <a:pt x="66854" y="2112"/>
                </a:cubicBezTo>
                <a:cubicBezTo>
                  <a:pt x="66685" y="2112"/>
                  <a:pt x="66542" y="2182"/>
                  <a:pt x="66454" y="2388"/>
                </a:cubicBezTo>
                <a:lnTo>
                  <a:pt x="66182" y="2116"/>
                </a:lnTo>
                <a:cubicBezTo>
                  <a:pt x="66427" y="1927"/>
                  <a:pt x="66589" y="1710"/>
                  <a:pt x="66454" y="1384"/>
                </a:cubicBezTo>
                <a:lnTo>
                  <a:pt x="66454" y="1384"/>
                </a:lnTo>
                <a:cubicBezTo>
                  <a:pt x="66212" y="1485"/>
                  <a:pt x="65941" y="1541"/>
                  <a:pt x="65673" y="1541"/>
                </a:cubicBezTo>
                <a:cubicBezTo>
                  <a:pt x="65580" y="1541"/>
                  <a:pt x="65487" y="1534"/>
                  <a:pt x="65396" y="1520"/>
                </a:cubicBezTo>
                <a:lnTo>
                  <a:pt x="65857" y="1086"/>
                </a:lnTo>
                <a:lnTo>
                  <a:pt x="65287" y="733"/>
                </a:lnTo>
                <a:lnTo>
                  <a:pt x="65667" y="272"/>
                </a:lnTo>
                <a:cubicBezTo>
                  <a:pt x="65540" y="250"/>
                  <a:pt x="65415" y="240"/>
                  <a:pt x="65291" y="240"/>
                </a:cubicBezTo>
                <a:cubicBezTo>
                  <a:pt x="64488" y="240"/>
                  <a:pt x="63748" y="666"/>
                  <a:pt x="63090" y="1113"/>
                </a:cubicBezTo>
                <a:lnTo>
                  <a:pt x="62982" y="1032"/>
                </a:lnTo>
                <a:cubicBezTo>
                  <a:pt x="63063" y="869"/>
                  <a:pt x="63145" y="706"/>
                  <a:pt x="63226" y="543"/>
                </a:cubicBezTo>
                <a:cubicBezTo>
                  <a:pt x="63551" y="408"/>
                  <a:pt x="63850" y="245"/>
                  <a:pt x="64094" y="1"/>
                </a:cubicBezTo>
                <a:close/>
                <a:moveTo>
                  <a:pt x="28161" y="61623"/>
                </a:moveTo>
                <a:lnTo>
                  <a:pt x="1655" y="87584"/>
                </a:lnTo>
                <a:lnTo>
                  <a:pt x="1655" y="87584"/>
                </a:lnTo>
                <a:lnTo>
                  <a:pt x="27702" y="62246"/>
                </a:lnTo>
                <a:lnTo>
                  <a:pt x="27702" y="62246"/>
                </a:lnTo>
                <a:cubicBezTo>
                  <a:pt x="27859" y="62042"/>
                  <a:pt x="28011" y="61834"/>
                  <a:pt x="28161" y="616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251152" y="4963798"/>
            <a:ext cx="12513" cy="12211"/>
          </a:xfrm>
          <a:custGeom>
            <a:avLst/>
            <a:gdLst/>
            <a:ahLst/>
            <a:cxnLst/>
            <a:rect l="l" t="t" r="r" b="b"/>
            <a:pathLst>
              <a:path w="662" h="646" extrusionOk="0">
                <a:moveTo>
                  <a:pt x="570" y="0"/>
                </a:moveTo>
                <a:lnTo>
                  <a:pt x="570" y="0"/>
                </a:lnTo>
                <a:cubicBezTo>
                  <a:pt x="272" y="55"/>
                  <a:pt x="28" y="299"/>
                  <a:pt x="1" y="597"/>
                </a:cubicBezTo>
                <a:cubicBezTo>
                  <a:pt x="34" y="631"/>
                  <a:pt x="74" y="646"/>
                  <a:pt x="116" y="646"/>
                </a:cubicBezTo>
                <a:cubicBezTo>
                  <a:pt x="347" y="646"/>
                  <a:pt x="662" y="207"/>
                  <a:pt x="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22986" y="4603508"/>
            <a:ext cx="468839" cy="391833"/>
            <a:chOff x="11941" y="4642456"/>
            <a:chExt cx="530121" cy="442999"/>
          </a:xfrm>
        </p:grpSpPr>
        <p:sp>
          <p:nvSpPr>
            <p:cNvPr id="26" name="Google Shape;26;p4"/>
            <p:cNvSpPr/>
            <p:nvPr/>
          </p:nvSpPr>
          <p:spPr>
            <a:xfrm flipH="1">
              <a:off x="468210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flipH="1">
              <a:off x="354398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flipH="1">
              <a:off x="240113" y="4642456"/>
              <a:ext cx="73795" cy="442999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flipH="1">
              <a:off x="126245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flipH="1">
              <a:off x="11941" y="4642456"/>
              <a:ext cx="74325" cy="442999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/>
          </p:nvPr>
        </p:nvSpPr>
        <p:spPr>
          <a:xfrm>
            <a:off x="1207013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22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449413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3"/>
          </p:nvPr>
        </p:nvSpPr>
        <p:spPr>
          <a:xfrm>
            <a:off x="4934288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5176688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/>
          </p:nvPr>
        </p:nvSpPr>
        <p:spPr>
          <a:xfrm>
            <a:off x="1207013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6"/>
          </p:nvPr>
        </p:nvSpPr>
        <p:spPr>
          <a:xfrm>
            <a:off x="1449413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/>
          </p:nvPr>
        </p:nvSpPr>
        <p:spPr>
          <a:xfrm>
            <a:off x="4934288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8"/>
          </p:nvPr>
        </p:nvSpPr>
        <p:spPr>
          <a:xfrm>
            <a:off x="5176688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/>
          <p:nvPr/>
        </p:nvSpPr>
        <p:spPr>
          <a:xfrm rot="-781455" flipH="1">
            <a:off x="7882355" y="3611332"/>
            <a:ext cx="2199022" cy="230615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-10799215">
            <a:off x="-746640" y="3078608"/>
            <a:ext cx="2761498" cy="267955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5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2"/>
          </p:nvPr>
        </p:nvSpPr>
        <p:spPr>
          <a:xfrm>
            <a:off x="711050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711050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idx="3"/>
          </p:nvPr>
        </p:nvSpPr>
        <p:spPr>
          <a:xfrm>
            <a:off x="3293363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4"/>
          </p:nvPr>
        </p:nvSpPr>
        <p:spPr>
          <a:xfrm>
            <a:off x="3293363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5"/>
          </p:nvPr>
        </p:nvSpPr>
        <p:spPr>
          <a:xfrm>
            <a:off x="5875675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6"/>
          </p:nvPr>
        </p:nvSpPr>
        <p:spPr>
          <a:xfrm>
            <a:off x="5875675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 idx="7"/>
          </p:nvPr>
        </p:nvSpPr>
        <p:spPr>
          <a:xfrm>
            <a:off x="711050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22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8"/>
          </p:nvPr>
        </p:nvSpPr>
        <p:spPr>
          <a:xfrm>
            <a:off x="711050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9"/>
          </p:nvPr>
        </p:nvSpPr>
        <p:spPr>
          <a:xfrm>
            <a:off x="3293363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3"/>
          </p:nvPr>
        </p:nvSpPr>
        <p:spPr>
          <a:xfrm>
            <a:off x="3293363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 idx="14"/>
          </p:nvPr>
        </p:nvSpPr>
        <p:spPr>
          <a:xfrm>
            <a:off x="5875675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5"/>
          </p:nvPr>
        </p:nvSpPr>
        <p:spPr>
          <a:xfrm>
            <a:off x="5875675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 idx="16" hasCustomPrompt="1"/>
          </p:nvPr>
        </p:nvSpPr>
        <p:spPr>
          <a:xfrm>
            <a:off x="711050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 idx="17" hasCustomPrompt="1"/>
          </p:nvPr>
        </p:nvSpPr>
        <p:spPr>
          <a:xfrm>
            <a:off x="3293363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 idx="18" hasCustomPrompt="1"/>
          </p:nvPr>
        </p:nvSpPr>
        <p:spPr>
          <a:xfrm>
            <a:off x="5875675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19" hasCustomPrompt="1"/>
          </p:nvPr>
        </p:nvSpPr>
        <p:spPr>
          <a:xfrm>
            <a:off x="711050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0" hasCustomPrompt="1"/>
          </p:nvPr>
        </p:nvSpPr>
        <p:spPr>
          <a:xfrm>
            <a:off x="3293363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 idx="21" hasCustomPrompt="1"/>
          </p:nvPr>
        </p:nvSpPr>
        <p:spPr>
          <a:xfrm>
            <a:off x="5875675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 hasCustomPrompt="1"/>
          </p:nvPr>
        </p:nvSpPr>
        <p:spPr>
          <a:xfrm>
            <a:off x="6503400" y="1265675"/>
            <a:ext cx="1920600" cy="11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erriweather"/>
              <a:buNone/>
              <a:defRPr sz="8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42" name="Google Shape;442;p32"/>
          <p:cNvSpPr txBox="1">
            <a:spLocks noGrp="1"/>
          </p:cNvSpPr>
          <p:nvPr>
            <p:ph type="title" idx="2"/>
          </p:nvPr>
        </p:nvSpPr>
        <p:spPr>
          <a:xfrm>
            <a:off x="5439600" y="2339375"/>
            <a:ext cx="298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740975" y="2912075"/>
            <a:ext cx="26829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4" name="Google Shape;444;p32"/>
          <p:cNvSpPr/>
          <p:nvPr/>
        </p:nvSpPr>
        <p:spPr>
          <a:xfrm rot="-5779059" flipH="1">
            <a:off x="6768990" y="-1841165"/>
            <a:ext cx="2602199" cy="3015276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2"/>
          <p:cNvSpPr/>
          <p:nvPr/>
        </p:nvSpPr>
        <p:spPr>
          <a:xfrm rot="7348272">
            <a:off x="6852422" y="3625442"/>
            <a:ext cx="2879387" cy="2853719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2"/>
          <p:cNvSpPr/>
          <p:nvPr/>
        </p:nvSpPr>
        <p:spPr>
          <a:xfrm rot="-4707170">
            <a:off x="-435950" y="-799769"/>
            <a:ext cx="2761607" cy="267954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4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Tidyverse</a:t>
            </a:r>
            <a:endParaRPr dirty="0"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1"/>
          </p:nvPr>
        </p:nvSpPr>
        <p:spPr>
          <a:xfrm>
            <a:off x="2563586" y="3392299"/>
            <a:ext cx="4801814" cy="89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Computational CMB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Meg Hemmerlein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February 2024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0" name="Google Shape;840;p54"/>
          <p:cNvGrpSpPr/>
          <p:nvPr/>
        </p:nvGrpSpPr>
        <p:grpSpPr>
          <a:xfrm rot="-534122">
            <a:off x="6519576" y="-793444"/>
            <a:ext cx="3131662" cy="3441170"/>
            <a:chOff x="2231273" y="642786"/>
            <a:chExt cx="3674076" cy="4037192"/>
          </a:xfrm>
        </p:grpSpPr>
        <p:sp>
          <p:nvSpPr>
            <p:cNvPr id="841" name="Google Shape;841;p54"/>
            <p:cNvSpPr/>
            <p:nvPr/>
          </p:nvSpPr>
          <p:spPr>
            <a:xfrm>
              <a:off x="2940324" y="1571228"/>
              <a:ext cx="2965025" cy="3108750"/>
            </a:xfrm>
            <a:custGeom>
              <a:avLst/>
              <a:gdLst/>
              <a:ahLst/>
              <a:cxnLst/>
              <a:rect l="l" t="t" r="r" b="b"/>
              <a:pathLst>
                <a:path w="118601" h="124350" extrusionOk="0">
                  <a:moveTo>
                    <a:pt x="69677" y="1"/>
                  </a:moveTo>
                  <a:cubicBezTo>
                    <a:pt x="57181" y="1"/>
                    <a:pt x="46020" y="10360"/>
                    <a:pt x="36320" y="17351"/>
                  </a:cubicBezTo>
                  <a:cubicBezTo>
                    <a:pt x="22532" y="27309"/>
                    <a:pt x="11517" y="40596"/>
                    <a:pt x="4306" y="55995"/>
                  </a:cubicBezTo>
                  <a:cubicBezTo>
                    <a:pt x="1876" y="61252"/>
                    <a:pt x="1" y="67750"/>
                    <a:pt x="3302" y="72504"/>
                  </a:cubicBezTo>
                  <a:cubicBezTo>
                    <a:pt x="5955" y="76264"/>
                    <a:pt x="10905" y="77405"/>
                    <a:pt x="15618" y="77405"/>
                  </a:cubicBezTo>
                  <a:cubicBezTo>
                    <a:pt x="16301" y="77405"/>
                    <a:pt x="16980" y="77381"/>
                    <a:pt x="17645" y="77338"/>
                  </a:cubicBezTo>
                  <a:cubicBezTo>
                    <a:pt x="20601" y="77161"/>
                    <a:pt x="23615" y="76743"/>
                    <a:pt x="26561" y="76743"/>
                  </a:cubicBezTo>
                  <a:cubicBezTo>
                    <a:pt x="28881" y="76743"/>
                    <a:pt x="31160" y="77002"/>
                    <a:pt x="33335" y="77840"/>
                  </a:cubicBezTo>
                  <a:cubicBezTo>
                    <a:pt x="40230" y="80508"/>
                    <a:pt x="43769" y="88141"/>
                    <a:pt x="45644" y="95300"/>
                  </a:cubicBezTo>
                  <a:cubicBezTo>
                    <a:pt x="47520" y="102458"/>
                    <a:pt x="48550" y="110197"/>
                    <a:pt x="53120" y="116008"/>
                  </a:cubicBezTo>
                  <a:cubicBezTo>
                    <a:pt x="57684" y="121846"/>
                    <a:pt x="64728" y="124350"/>
                    <a:pt x="72147" y="124350"/>
                  </a:cubicBezTo>
                  <a:cubicBezTo>
                    <a:pt x="79196" y="124350"/>
                    <a:pt x="86583" y="122089"/>
                    <a:pt x="92503" y="118280"/>
                  </a:cubicBezTo>
                  <a:cubicBezTo>
                    <a:pt x="108643" y="107899"/>
                    <a:pt x="117967" y="88590"/>
                    <a:pt x="118284" y="69414"/>
                  </a:cubicBezTo>
                  <a:cubicBezTo>
                    <a:pt x="118601" y="50210"/>
                    <a:pt x="110571" y="31456"/>
                    <a:pt x="98156" y="16823"/>
                  </a:cubicBezTo>
                  <a:cubicBezTo>
                    <a:pt x="91975" y="9533"/>
                    <a:pt x="84315" y="2955"/>
                    <a:pt x="75044" y="657"/>
                  </a:cubicBezTo>
                  <a:cubicBezTo>
                    <a:pt x="73229" y="207"/>
                    <a:pt x="71440" y="1"/>
                    <a:pt x="69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3083980" y="642786"/>
              <a:ext cx="2578422" cy="2502915"/>
            </a:xfrm>
            <a:custGeom>
              <a:avLst/>
              <a:gdLst/>
              <a:ahLst/>
              <a:cxnLst/>
              <a:rect l="l" t="t" r="r" b="b"/>
              <a:pathLst>
                <a:path w="79667" h="77334" extrusionOk="0">
                  <a:moveTo>
                    <a:pt x="33717" y="1"/>
                  </a:moveTo>
                  <a:cubicBezTo>
                    <a:pt x="32185" y="1"/>
                    <a:pt x="30661" y="202"/>
                    <a:pt x="29162" y="646"/>
                  </a:cubicBezTo>
                  <a:cubicBezTo>
                    <a:pt x="28792" y="752"/>
                    <a:pt x="28449" y="990"/>
                    <a:pt x="28264" y="1333"/>
                  </a:cubicBezTo>
                  <a:cubicBezTo>
                    <a:pt x="27912" y="1323"/>
                    <a:pt x="27559" y="1317"/>
                    <a:pt x="27207" y="1317"/>
                  </a:cubicBezTo>
                  <a:cubicBezTo>
                    <a:pt x="21281" y="1317"/>
                    <a:pt x="15437" y="2796"/>
                    <a:pt x="10276" y="6087"/>
                  </a:cubicBezTo>
                  <a:cubicBezTo>
                    <a:pt x="4412" y="9812"/>
                    <a:pt x="1" y="17129"/>
                    <a:pt x="3408" y="23970"/>
                  </a:cubicBezTo>
                  <a:cubicBezTo>
                    <a:pt x="7661" y="32449"/>
                    <a:pt x="18279" y="32819"/>
                    <a:pt x="26309" y="34615"/>
                  </a:cubicBezTo>
                  <a:cubicBezTo>
                    <a:pt x="36743" y="36966"/>
                    <a:pt x="45592" y="43781"/>
                    <a:pt x="50558" y="53263"/>
                  </a:cubicBezTo>
                  <a:cubicBezTo>
                    <a:pt x="52882" y="57727"/>
                    <a:pt x="53648" y="62165"/>
                    <a:pt x="54467" y="67025"/>
                  </a:cubicBezTo>
                  <a:cubicBezTo>
                    <a:pt x="55101" y="70723"/>
                    <a:pt x="56290" y="74527"/>
                    <a:pt x="59908" y="76323"/>
                  </a:cubicBezTo>
                  <a:cubicBezTo>
                    <a:pt x="61339" y="77021"/>
                    <a:pt x="62787" y="77333"/>
                    <a:pt x="64203" y="77333"/>
                  </a:cubicBezTo>
                  <a:cubicBezTo>
                    <a:pt x="69272" y="77333"/>
                    <a:pt x="73933" y="73329"/>
                    <a:pt x="75915" y="68663"/>
                  </a:cubicBezTo>
                  <a:cubicBezTo>
                    <a:pt x="79666" y="59867"/>
                    <a:pt x="77923" y="48245"/>
                    <a:pt x="75229" y="39422"/>
                  </a:cubicBezTo>
                  <a:cubicBezTo>
                    <a:pt x="71980" y="28724"/>
                    <a:pt x="65799" y="19163"/>
                    <a:pt x="57399" y="11793"/>
                  </a:cubicBezTo>
                  <a:cubicBezTo>
                    <a:pt x="51315" y="6450"/>
                    <a:pt x="42389" y="1"/>
                    <a:pt x="33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2231273" y="934219"/>
              <a:ext cx="2977327" cy="1608443"/>
            </a:xfrm>
            <a:custGeom>
              <a:avLst/>
              <a:gdLst/>
              <a:ahLst/>
              <a:cxnLst/>
              <a:rect l="l" t="t" r="r" b="b"/>
              <a:pathLst>
                <a:path w="111793" h="60394" extrusionOk="0">
                  <a:moveTo>
                    <a:pt x="8698" y="0"/>
                  </a:moveTo>
                  <a:cubicBezTo>
                    <a:pt x="4448" y="0"/>
                    <a:pt x="1" y="4800"/>
                    <a:pt x="575" y="10353"/>
                  </a:cubicBezTo>
                  <a:cubicBezTo>
                    <a:pt x="971" y="13972"/>
                    <a:pt x="3137" y="17722"/>
                    <a:pt x="6254" y="19413"/>
                  </a:cubicBezTo>
                  <a:cubicBezTo>
                    <a:pt x="7568" y="20126"/>
                    <a:pt x="9180" y="20254"/>
                    <a:pt x="10807" y="20254"/>
                  </a:cubicBezTo>
                  <a:cubicBezTo>
                    <a:pt x="11718" y="20254"/>
                    <a:pt x="12633" y="20214"/>
                    <a:pt x="13504" y="20214"/>
                  </a:cubicBezTo>
                  <a:cubicBezTo>
                    <a:pt x="15113" y="20214"/>
                    <a:pt x="16569" y="20350"/>
                    <a:pt x="17560" y="21130"/>
                  </a:cubicBezTo>
                  <a:cubicBezTo>
                    <a:pt x="20888" y="23798"/>
                    <a:pt x="14020" y="32884"/>
                    <a:pt x="21522" y="37137"/>
                  </a:cubicBezTo>
                  <a:cubicBezTo>
                    <a:pt x="22579" y="37730"/>
                    <a:pt x="23568" y="37941"/>
                    <a:pt x="24512" y="37941"/>
                  </a:cubicBezTo>
                  <a:cubicBezTo>
                    <a:pt x="26858" y="37941"/>
                    <a:pt x="28923" y="36634"/>
                    <a:pt x="31063" y="36634"/>
                  </a:cubicBezTo>
                  <a:cubicBezTo>
                    <a:pt x="31437" y="36634"/>
                    <a:pt x="31813" y="36673"/>
                    <a:pt x="32193" y="36767"/>
                  </a:cubicBezTo>
                  <a:cubicBezTo>
                    <a:pt x="39695" y="38590"/>
                    <a:pt x="34993" y="43106"/>
                    <a:pt x="36868" y="48284"/>
                  </a:cubicBezTo>
                  <a:cubicBezTo>
                    <a:pt x="38347" y="52451"/>
                    <a:pt x="41622" y="54331"/>
                    <a:pt x="45210" y="54331"/>
                  </a:cubicBezTo>
                  <a:cubicBezTo>
                    <a:pt x="47262" y="54331"/>
                    <a:pt x="49417" y="53716"/>
                    <a:pt x="51396" y="52563"/>
                  </a:cubicBezTo>
                  <a:cubicBezTo>
                    <a:pt x="55381" y="50242"/>
                    <a:pt x="57622" y="46755"/>
                    <a:pt x="59930" y="46755"/>
                  </a:cubicBezTo>
                  <a:cubicBezTo>
                    <a:pt x="61248" y="46755"/>
                    <a:pt x="62587" y="47892"/>
                    <a:pt x="64286" y="51031"/>
                  </a:cubicBezTo>
                  <a:cubicBezTo>
                    <a:pt x="66056" y="54280"/>
                    <a:pt x="67694" y="57925"/>
                    <a:pt x="71947" y="59642"/>
                  </a:cubicBezTo>
                  <a:cubicBezTo>
                    <a:pt x="73154" y="60141"/>
                    <a:pt x="74434" y="60393"/>
                    <a:pt x="75714" y="60393"/>
                  </a:cubicBezTo>
                  <a:cubicBezTo>
                    <a:pt x="76871" y="60393"/>
                    <a:pt x="78028" y="60188"/>
                    <a:pt x="79131" y="59774"/>
                  </a:cubicBezTo>
                  <a:cubicBezTo>
                    <a:pt x="83410" y="58110"/>
                    <a:pt x="83226" y="53091"/>
                    <a:pt x="86263" y="51295"/>
                  </a:cubicBezTo>
                  <a:cubicBezTo>
                    <a:pt x="87089" y="50807"/>
                    <a:pt x="87903" y="50603"/>
                    <a:pt x="88716" y="50603"/>
                  </a:cubicBezTo>
                  <a:cubicBezTo>
                    <a:pt x="92980" y="50603"/>
                    <a:pt x="97213" y="56233"/>
                    <a:pt x="102836" y="56233"/>
                  </a:cubicBezTo>
                  <a:cubicBezTo>
                    <a:pt x="104275" y="56233"/>
                    <a:pt x="105804" y="55865"/>
                    <a:pt x="107447" y="54940"/>
                  </a:cubicBezTo>
                  <a:cubicBezTo>
                    <a:pt x="111792" y="52508"/>
                    <a:pt x="110353" y="47395"/>
                    <a:pt x="105262" y="47395"/>
                  </a:cubicBezTo>
                  <a:cubicBezTo>
                    <a:pt x="104658" y="47395"/>
                    <a:pt x="104003" y="47466"/>
                    <a:pt x="103300" y="47623"/>
                  </a:cubicBezTo>
                  <a:cubicBezTo>
                    <a:pt x="103062" y="47676"/>
                    <a:pt x="102823" y="47701"/>
                    <a:pt x="102581" y="47701"/>
                  </a:cubicBezTo>
                  <a:cubicBezTo>
                    <a:pt x="97946" y="47701"/>
                    <a:pt x="92740" y="38516"/>
                    <a:pt x="87692" y="38516"/>
                  </a:cubicBezTo>
                  <a:cubicBezTo>
                    <a:pt x="87436" y="38516"/>
                    <a:pt x="87179" y="38540"/>
                    <a:pt x="86924" y="38590"/>
                  </a:cubicBezTo>
                  <a:cubicBezTo>
                    <a:pt x="81086" y="39752"/>
                    <a:pt x="81667" y="46699"/>
                    <a:pt x="78075" y="48231"/>
                  </a:cubicBezTo>
                  <a:cubicBezTo>
                    <a:pt x="77543" y="48459"/>
                    <a:pt x="77028" y="48564"/>
                    <a:pt x="76527" y="48564"/>
                  </a:cubicBezTo>
                  <a:cubicBezTo>
                    <a:pt x="71231" y="48564"/>
                    <a:pt x="67466" y="36883"/>
                    <a:pt x="61143" y="36160"/>
                  </a:cubicBezTo>
                  <a:cubicBezTo>
                    <a:pt x="60981" y="36141"/>
                    <a:pt x="60814" y="36131"/>
                    <a:pt x="60644" y="36131"/>
                  </a:cubicBezTo>
                  <a:cubicBezTo>
                    <a:pt x="56178" y="36131"/>
                    <a:pt x="49201" y="42428"/>
                    <a:pt x="47310" y="42428"/>
                  </a:cubicBezTo>
                  <a:cubicBezTo>
                    <a:pt x="47270" y="42428"/>
                    <a:pt x="47232" y="42426"/>
                    <a:pt x="47196" y="42420"/>
                  </a:cubicBezTo>
                  <a:cubicBezTo>
                    <a:pt x="43525" y="41759"/>
                    <a:pt x="47910" y="32145"/>
                    <a:pt x="43049" y="28209"/>
                  </a:cubicBezTo>
                  <a:cubicBezTo>
                    <a:pt x="41560" y="27001"/>
                    <a:pt x="39828" y="26643"/>
                    <a:pt x="38073" y="26643"/>
                  </a:cubicBezTo>
                  <a:cubicBezTo>
                    <a:pt x="35513" y="26643"/>
                    <a:pt x="32902" y="27405"/>
                    <a:pt x="30918" y="27405"/>
                  </a:cubicBezTo>
                  <a:cubicBezTo>
                    <a:pt x="29295" y="27405"/>
                    <a:pt x="28091" y="26895"/>
                    <a:pt x="27676" y="25039"/>
                  </a:cubicBezTo>
                  <a:cubicBezTo>
                    <a:pt x="26725" y="20786"/>
                    <a:pt x="32246" y="16455"/>
                    <a:pt x="27888" y="11806"/>
                  </a:cubicBezTo>
                  <a:cubicBezTo>
                    <a:pt x="26918" y="10783"/>
                    <a:pt x="24323" y="9360"/>
                    <a:pt x="21315" y="9360"/>
                  </a:cubicBezTo>
                  <a:cubicBezTo>
                    <a:pt x="19816" y="9360"/>
                    <a:pt x="18216" y="9713"/>
                    <a:pt x="16661" y="10643"/>
                  </a:cubicBezTo>
                  <a:cubicBezTo>
                    <a:pt x="15545" y="11179"/>
                    <a:pt x="14670" y="11412"/>
                    <a:pt x="13987" y="11412"/>
                  </a:cubicBezTo>
                  <a:cubicBezTo>
                    <a:pt x="9614" y="11412"/>
                    <a:pt x="13131" y="1856"/>
                    <a:pt x="11669" y="897"/>
                  </a:cubicBezTo>
                  <a:cubicBezTo>
                    <a:pt x="10739" y="280"/>
                    <a:pt x="9725" y="0"/>
                    <a:pt x="8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54"/>
          <p:cNvGrpSpPr/>
          <p:nvPr/>
        </p:nvGrpSpPr>
        <p:grpSpPr>
          <a:xfrm rot="-8789021">
            <a:off x="-554352" y="3657626"/>
            <a:ext cx="2190240" cy="1937759"/>
            <a:chOff x="1749700" y="889800"/>
            <a:chExt cx="4276500" cy="3783525"/>
          </a:xfrm>
        </p:grpSpPr>
        <p:sp>
          <p:nvSpPr>
            <p:cNvPr id="845" name="Google Shape;845;p54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4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4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4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4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4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4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4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4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4"/>
          <p:cNvGrpSpPr/>
          <p:nvPr/>
        </p:nvGrpSpPr>
        <p:grpSpPr>
          <a:xfrm flipH="1">
            <a:off x="7534641" y="4793331"/>
            <a:ext cx="530121" cy="442999"/>
            <a:chOff x="3923575" y="2588450"/>
            <a:chExt cx="701125" cy="585900"/>
          </a:xfrm>
        </p:grpSpPr>
        <p:sp>
          <p:nvSpPr>
            <p:cNvPr id="895" name="Google Shape;895;p54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4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4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54"/>
          <p:cNvSpPr/>
          <p:nvPr/>
        </p:nvSpPr>
        <p:spPr>
          <a:xfrm rot="4341006">
            <a:off x="-47725" y="-637160"/>
            <a:ext cx="1868480" cy="237707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pipes? %&gt;%</a:t>
            </a:r>
            <a:endParaRPr dirty="0"/>
          </a:p>
        </p:txBody>
      </p:sp>
      <p:grpSp>
        <p:nvGrpSpPr>
          <p:cNvPr id="944" name="Google Shape;944;p56"/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/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/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C554AE8C-4062-E124-47C5-55F53CA23F90}"/>
              </a:ext>
            </a:extLst>
          </p:cNvPr>
          <p:cNvSpPr txBox="1">
            <a:spLocks/>
          </p:cNvSpPr>
          <p:nvPr/>
        </p:nvSpPr>
        <p:spPr>
          <a:xfrm>
            <a:off x="720001" y="1209575"/>
            <a:ext cx="4052138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With </a:t>
            </a:r>
            <a:r>
              <a:rPr lang="en-US" dirty="0" err="1"/>
              <a:t>dplyr</a:t>
            </a:r>
            <a:r>
              <a:rPr lang="en-US" dirty="0"/>
              <a:t> we can perform a series of operations using pipes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Pipes will send the results of one function into another using the pipe operator (%&gt;%)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One line of code is now equivalent to multiple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5122" name="Picture 2" descr="How to use pipes to clean up your R code | R (for ecology)">
            <a:extLst>
              <a:ext uri="{FF2B5EF4-FFF2-40B4-BE49-F238E27FC236}">
                <a16:creationId xmlns:a16="http://schemas.microsoft.com/office/drawing/2014/main" id="{9ED4FEA8-74C8-5D59-C37F-07AC9883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37" y="1380062"/>
            <a:ext cx="3338198" cy="238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A9DF2444-3470-ADE2-899D-E1A9C0699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7F6925-EB69-6A6F-7D69-D22357D9AE8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C23EDD70-33D1-78E5-63E9-946A79D36179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and filtering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 &lt;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Piping 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sh</a:t>
            </a:r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ortcut!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9341E49F-4D09-74B6-E405-6BA6F8867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5C753E-D8D8-759B-788E-D4F652B335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626" y="2822095"/>
            <a:ext cx="5064785" cy="3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9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7182D9B7-3D1A-EB3B-2FA5-F2D52E6E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9DA5DA-1B78-8EE7-A902-3E09091D0AF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 (Example 1)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979AC91E-7EA1-A5F6-3416-7C89101ECD29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can use pipes to avoid generating new objects over and over.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1: Filtering for weight &lt; 5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2: Selecting for species id, sex and weight columns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Stepwise: </a:t>
            </a:r>
          </a:p>
          <a:p>
            <a:pPr marL="139700" indent="0" algn="l"/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&lt;-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AD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&lt;-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sex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5E5E5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A75E8B6C-3699-A8A3-37E9-8B08D8300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95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0E2EE-AA1C-9E50-9A9D-955300DF0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B1C97-EADE-975D-41E0-50079172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8" y="2285400"/>
            <a:ext cx="305310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0-5</a:t>
            </a:r>
          </a:p>
        </p:txBody>
      </p:sp>
    </p:spTree>
    <p:extLst>
      <p:ext uri="{BB962C8B-B14F-4D97-AF65-F5344CB8AC3E}">
        <p14:creationId xmlns:p14="http://schemas.microsoft.com/office/powerpoint/2010/main" val="96942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B6018F09-F5AC-E1F2-730B-8E54B3CBB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B61E38-6C19-2FA2-A603-99E65D65B67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 (Example 1)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DBE56E86-2763-0343-F516-FD6821418C14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can use pipes to avoid generating new objects over and over.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1: Filtering for weight &lt; 5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2: Selecting for species id, sex and weight columns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Stepwise: </a:t>
            </a:r>
          </a:p>
          <a:p>
            <a:pPr marL="139700" indent="0" algn="l"/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 &lt;- filter(surveys, weight &lt; 5)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select(surveys2, </a:t>
            </a:r>
            <a:r>
              <a:rPr lang="en-US" dirty="0" err="1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  <a:endParaRPr lang="en-US" b="0" i="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Using pipes: 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 &lt;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5E5E5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CD72625-C617-08C8-9562-DE26FE410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96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8A1B4-6830-2090-5E16-AA9AE3FFF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A14CF3-E9F8-B045-C2D1-DA16C87A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8" y="2285400"/>
            <a:ext cx="305310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9</a:t>
            </a:r>
          </a:p>
        </p:txBody>
      </p:sp>
    </p:spTree>
    <p:extLst>
      <p:ext uri="{BB962C8B-B14F-4D97-AF65-F5344CB8AC3E}">
        <p14:creationId xmlns:p14="http://schemas.microsoft.com/office/powerpoint/2010/main" val="67428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E7AEBD48-F87C-8860-896F-C64D472E5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D6E389-6044-83D1-3D35-4C5C0443831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 (Example 2)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07EF801C-563E-1607-3627-34B2986FE7EE}"/>
              </a:ext>
            </a:extLst>
          </p:cNvPr>
          <p:cNvSpPr txBox="1">
            <a:spLocks/>
          </p:cNvSpPr>
          <p:nvPr/>
        </p:nvSpPr>
        <p:spPr>
          <a:xfrm>
            <a:off x="719999" y="1094649"/>
            <a:ext cx="8424001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can use pipes to avoid generating new objects over and over.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1: Filtering for surveys and weight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2: Selecting for sex, genus and species columns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Stepwise: </a:t>
            </a:r>
          </a:p>
          <a:p>
            <a:pPr marL="139700" indent="0" algn="l"/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&lt;-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</a:t>
            </a:r>
            <a:r>
              <a:rPr lang="en-US" dirty="0">
                <a:solidFill>
                  <a:srgbClr val="11111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genus == "Peromyscus", species == "maniculatus"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&lt;-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genus, species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b="0" i="0" dirty="0">
              <a:solidFill>
                <a:srgbClr val="5E5E5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5E5E5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E7D4053-BE72-990D-4D40-397F7583C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4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7CB78-837E-E369-88DA-9A0ACF942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3798AE-8175-049F-919D-9D91AFD6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7" y="2285400"/>
            <a:ext cx="3153221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10-12</a:t>
            </a:r>
          </a:p>
        </p:txBody>
      </p:sp>
    </p:spTree>
    <p:extLst>
      <p:ext uri="{BB962C8B-B14F-4D97-AF65-F5344CB8AC3E}">
        <p14:creationId xmlns:p14="http://schemas.microsoft.com/office/powerpoint/2010/main" val="111729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D4D57CF8-02B5-A577-7D9C-37584545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57DD41-3793-EA9D-1146-8DFBBD5C09D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 (Example 2)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65FCD9B3-067B-E5A4-CC81-C8BFC8861F59}"/>
              </a:ext>
            </a:extLst>
          </p:cNvPr>
          <p:cNvSpPr txBox="1">
            <a:spLocks/>
          </p:cNvSpPr>
          <p:nvPr/>
        </p:nvSpPr>
        <p:spPr>
          <a:xfrm>
            <a:off x="719999" y="1094649"/>
            <a:ext cx="8424001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can use pipes to avoid generating new objects over and over.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1: Filtering for surveys and weight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2: Selecting for sex, genus and species columns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Stepwise: </a:t>
            </a:r>
          </a:p>
          <a:p>
            <a:pPr marL="139700" indent="0" algn="l"/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 &lt;- filter(surveys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genus == "Peromyscus", species == "maniculatus")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select(surveys2, sex, genus, species)</a:t>
            </a:r>
            <a:endParaRPr lang="en-US" b="0" i="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Using pipes: 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39700" indent="0" algn="l"/>
            <a:r>
              <a:rPr lang="en-US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genus == "Peromyscus", species == "maniculatus")%&gt;%</a:t>
            </a:r>
          </a:p>
          <a:p>
            <a:pPr marL="139700" indent="0" algn="l"/>
            <a:r>
              <a:rPr lang="en-US" b="0" i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select</a:t>
            </a:r>
            <a:r>
              <a:rPr lang="en-US" b="0" i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genus, species)</a:t>
            </a:r>
            <a:endParaRPr lang="en-US" b="0" i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5E5E5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A6065855-BF15-D48B-BB76-57DBF6914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09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5A769-A832-7B0B-186C-B780792F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3B81A0-1A7B-5870-77CC-1E306DE4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641" y="2092593"/>
            <a:ext cx="2960717" cy="9583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Write out code in  chunk 13</a:t>
            </a:r>
          </a:p>
        </p:txBody>
      </p:sp>
    </p:spTree>
    <p:extLst>
      <p:ext uri="{BB962C8B-B14F-4D97-AF65-F5344CB8AC3E}">
        <p14:creationId xmlns:p14="http://schemas.microsoft.com/office/powerpoint/2010/main" val="172725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7"/>
          <p:cNvSpPr/>
          <p:nvPr/>
        </p:nvSpPr>
        <p:spPr>
          <a:xfrm rot="-6128302">
            <a:off x="1082806" y="993604"/>
            <a:ext cx="519060" cy="1383816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019" name="Google Shape;1019;p57"/>
          <p:cNvSpPr txBox="1">
            <a:spLocks noGrp="1"/>
          </p:cNvSpPr>
          <p:nvPr>
            <p:ph type="subTitle" idx="8"/>
          </p:nvPr>
        </p:nvSpPr>
        <p:spPr>
          <a:xfrm>
            <a:off x="1342335" y="2684738"/>
            <a:ext cx="2368605" cy="1008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Factors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Renaming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Converting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Homework 1</a:t>
            </a:r>
            <a:endParaRPr sz="1800" dirty="0"/>
          </a:p>
        </p:txBody>
      </p:sp>
      <p:sp>
        <p:nvSpPr>
          <p:cNvPr id="1023" name="Google Shape;1023;p57"/>
          <p:cNvSpPr txBox="1">
            <a:spLocks noGrp="1"/>
          </p:cNvSpPr>
          <p:nvPr>
            <p:ph type="subTitle" idx="15"/>
          </p:nvPr>
        </p:nvSpPr>
        <p:spPr>
          <a:xfrm>
            <a:off x="1342335" y="2099901"/>
            <a:ext cx="1827585" cy="390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Dataframes</a:t>
            </a:r>
            <a:endParaRPr sz="1800" dirty="0"/>
          </a:p>
        </p:txBody>
      </p:sp>
      <p:sp>
        <p:nvSpPr>
          <p:cNvPr id="1024" name="Google Shape;1024;p57"/>
          <p:cNvSpPr txBox="1">
            <a:spLocks noGrp="1"/>
          </p:cNvSpPr>
          <p:nvPr>
            <p:ph type="title" idx="16"/>
          </p:nvPr>
        </p:nvSpPr>
        <p:spPr>
          <a:xfrm>
            <a:off x="711050" y="1518050"/>
            <a:ext cx="1583114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Monday</a:t>
            </a:r>
            <a:endParaRPr dirty="0"/>
          </a:p>
        </p:txBody>
      </p:sp>
      <p:sp>
        <p:nvSpPr>
          <p:cNvPr id="1030" name="Google Shape;1030;p57"/>
          <p:cNvSpPr/>
          <p:nvPr/>
        </p:nvSpPr>
        <p:spPr>
          <a:xfrm rot="-781455" flipH="1">
            <a:off x="8038242" y="-1056643"/>
            <a:ext cx="2199022" cy="230615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 rot="3600242" flipH="1">
            <a:off x="7658424" y="-416956"/>
            <a:ext cx="1936635" cy="1713389"/>
            <a:chOff x="1749700" y="889800"/>
            <a:chExt cx="4276500" cy="3783525"/>
          </a:xfrm>
        </p:grpSpPr>
        <p:sp>
          <p:nvSpPr>
            <p:cNvPr id="1032" name="Google Shape;1032;p57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7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7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7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7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7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7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7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7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7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7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7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7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7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7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7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7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57"/>
          <p:cNvSpPr/>
          <p:nvPr/>
        </p:nvSpPr>
        <p:spPr>
          <a:xfrm rot="2700000" flipH="1">
            <a:off x="7872417" y="3979084"/>
            <a:ext cx="1711776" cy="2177712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7"/>
          <p:cNvSpPr/>
          <p:nvPr/>
        </p:nvSpPr>
        <p:spPr>
          <a:xfrm rot="-10799215">
            <a:off x="-1018240" y="3424633"/>
            <a:ext cx="2761498" cy="267955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57"/>
          <p:cNvSpPr/>
          <p:nvPr/>
        </p:nvSpPr>
        <p:spPr>
          <a:xfrm rot="-7653826" flipH="1">
            <a:off x="5045792" y="-1118080"/>
            <a:ext cx="1678417" cy="1944981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07;p57">
            <a:extLst>
              <a:ext uri="{FF2B5EF4-FFF2-40B4-BE49-F238E27FC236}">
                <a16:creationId xmlns:a16="http://schemas.microsoft.com/office/drawing/2014/main" id="{EEB52C37-0B26-B0FB-3D79-13A8F5C9F167}"/>
              </a:ext>
            </a:extLst>
          </p:cNvPr>
          <p:cNvSpPr/>
          <p:nvPr/>
        </p:nvSpPr>
        <p:spPr>
          <a:xfrm rot="-6128302">
            <a:off x="4663606" y="993604"/>
            <a:ext cx="519060" cy="1383816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19;p57">
            <a:extLst>
              <a:ext uri="{FF2B5EF4-FFF2-40B4-BE49-F238E27FC236}">
                <a16:creationId xmlns:a16="http://schemas.microsoft.com/office/drawing/2014/main" id="{377746EA-3381-6BD9-80FD-9BF396337B20}"/>
              </a:ext>
            </a:extLst>
          </p:cNvPr>
          <p:cNvSpPr txBox="1">
            <a:spLocks/>
          </p:cNvSpPr>
          <p:nvPr/>
        </p:nvSpPr>
        <p:spPr>
          <a:xfrm>
            <a:off x="4923135" y="2684739"/>
            <a:ext cx="1898571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/>
              <a:t>Homework 2</a:t>
            </a:r>
          </a:p>
        </p:txBody>
      </p:sp>
      <p:sp>
        <p:nvSpPr>
          <p:cNvPr id="33" name="Google Shape;1023;p57">
            <a:extLst>
              <a:ext uri="{FF2B5EF4-FFF2-40B4-BE49-F238E27FC236}">
                <a16:creationId xmlns:a16="http://schemas.microsoft.com/office/drawing/2014/main" id="{214C91CB-0295-AD22-4963-178B3C958361}"/>
              </a:ext>
            </a:extLst>
          </p:cNvPr>
          <p:cNvSpPr txBox="1">
            <a:spLocks/>
          </p:cNvSpPr>
          <p:nvPr/>
        </p:nvSpPr>
        <p:spPr>
          <a:xfrm>
            <a:off x="4923135" y="2099901"/>
            <a:ext cx="1749250" cy="39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 err="1"/>
              <a:t>Dplyr</a:t>
            </a:r>
            <a:r>
              <a:rPr lang="en-US" sz="1800" dirty="0"/>
              <a:t> &amp; </a:t>
            </a:r>
            <a:r>
              <a:rPr lang="en-US" sz="1800" dirty="0" err="1"/>
              <a:t>tidyr</a:t>
            </a:r>
            <a:endParaRPr lang="en-US" sz="1800" dirty="0"/>
          </a:p>
        </p:txBody>
      </p:sp>
      <p:sp>
        <p:nvSpPr>
          <p:cNvPr id="34" name="Google Shape;1024;p57">
            <a:extLst>
              <a:ext uri="{FF2B5EF4-FFF2-40B4-BE49-F238E27FC236}">
                <a16:creationId xmlns:a16="http://schemas.microsoft.com/office/drawing/2014/main" id="{31D9249B-8EF2-6B3A-AAE2-43D60AC753F1}"/>
              </a:ext>
            </a:extLst>
          </p:cNvPr>
          <p:cNvSpPr txBox="1">
            <a:spLocks/>
          </p:cNvSpPr>
          <p:nvPr/>
        </p:nvSpPr>
        <p:spPr>
          <a:xfrm>
            <a:off x="4190176" y="1518050"/>
            <a:ext cx="174925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dirty="0"/>
              <a:t>Wednesday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23064528-F57F-81F8-389D-7D8A966E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920175-26EA-5B7F-41EA-D9A84EA5A7D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861D92FC-8837-8FE5-9DAA-63926AB38EE0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Piping into new object</a:t>
            </a:r>
          </a:p>
          <a:p>
            <a:pPr marL="1054100" lvl="2" indent="0" algn="l"/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 &lt;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F2691817-506A-3CFB-050D-BB2F0F68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6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9A9B4-9F77-B8E2-7FCB-A3BE20A6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94B0FF-B638-8144-7F7E-F757048A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888" y="2285400"/>
            <a:ext cx="323022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14-15</a:t>
            </a:r>
          </a:p>
        </p:txBody>
      </p:sp>
    </p:spTree>
    <p:extLst>
      <p:ext uri="{BB962C8B-B14F-4D97-AF65-F5344CB8AC3E}">
        <p14:creationId xmlns:p14="http://schemas.microsoft.com/office/powerpoint/2010/main" val="12884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1DBDBEC8-E174-3F3F-BF75-4E0CA2CD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EED846BB-B808-1FE9-D5ED-839630DE7E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Dplyr</a:t>
            </a:r>
            <a:r>
              <a:rPr lang="en" dirty="0"/>
              <a:t>: Mutate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37028ED2-5526-D7E7-4AA9-E6CCCCC64CF2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988DA5A6-2C7D-DB5A-6ED6-224817F271FA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E505157E-D50A-EF19-D890-7491678926C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28FC8563-1960-616E-F29D-A5DC37331A89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26F12172-46F9-C5A4-CD7F-B02942249556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462AACAD-C47A-858F-BACE-220185FBB0EF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7B07E11F-E805-C968-FC57-A5F8206C003C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D8DF77A3-EEA8-1A53-A9A1-A11E271C23F0}"/>
              </a:ext>
            </a:extLst>
          </p:cNvPr>
          <p:cNvSpPr txBox="1">
            <a:spLocks/>
          </p:cNvSpPr>
          <p:nvPr/>
        </p:nvSpPr>
        <p:spPr>
          <a:xfrm>
            <a:off x="720000" y="1626411"/>
            <a:ext cx="7200691" cy="28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Creating new columns based on existing columns (for example, unit conversion or find the ratio between two columns)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new column of weight in kg: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second column based off first new column: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weight / 1000,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weight_lb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2.2)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BB5F20AE-1EC9-5BF2-23BE-853B0B389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0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485146C5-9437-3AEA-2765-69241907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4F6FCF1C-F660-D96B-1AEE-47202B08C4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Dplyr</a:t>
            </a:r>
            <a:r>
              <a:rPr lang="en" dirty="0"/>
              <a:t>: Mutate (No N</a:t>
            </a:r>
            <a:r>
              <a:rPr lang="en-US" dirty="0"/>
              <a:t>A</a:t>
            </a:r>
            <a:r>
              <a:rPr lang="en" dirty="0"/>
              <a:t>s)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9B287BE8-169A-C36C-45F3-957B83C33796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4531D687-B497-84C0-2206-57C01C5FB5F8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FBBD4289-75B9-ED33-7DDE-084F51DBE89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BCAE6F6A-F458-9D92-D611-C5AA8A5C666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BA982BA1-2052-8F05-BBE6-A84C04FEF0E0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5747E7F6-6916-D07A-706F-EB07617D99BB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9A6A3139-0BA7-9436-46CD-3375062A8F53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E6718532-3394-FA6E-BD21-FC41F87785DA}"/>
              </a:ext>
            </a:extLst>
          </p:cNvPr>
          <p:cNvSpPr txBox="1">
            <a:spLocks/>
          </p:cNvSpPr>
          <p:nvPr/>
        </p:nvSpPr>
        <p:spPr>
          <a:xfrm>
            <a:off x="720000" y="1626411"/>
            <a:ext cx="7200691" cy="28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new column of weight in kg and view head: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head()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The first few rows of the output have NAs in weight column, to remove those we could insert a filter in the chain: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head()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474FDDBD-A67C-F4AE-81C6-FA73C2B14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31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090F-EB90-5414-B9BD-4C3A09553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E4958B-088B-B657-EBD2-136E290D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701" y="2285400"/>
            <a:ext cx="3220598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16-19</a:t>
            </a:r>
          </a:p>
        </p:txBody>
      </p:sp>
    </p:spTree>
    <p:extLst>
      <p:ext uri="{BB962C8B-B14F-4D97-AF65-F5344CB8AC3E}">
        <p14:creationId xmlns:p14="http://schemas.microsoft.com/office/powerpoint/2010/main" val="2156808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02BAA37D-7F75-A5A2-8A32-B940F3AE1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EAAC53-45E0-5377-8F34-B08676C97CE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E35B437A-989D-8AD2-34DD-14B0F0B4048F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Group_by</a:t>
            </a:r>
            <a:r>
              <a:rPr lang="en-US" dirty="0"/>
              <a:t>() is often used together with summarize(), which collapses each group into a single row summary of that group.</a:t>
            </a:r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8C6790A-ED08-7092-6380-6CD351ECE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77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859880DA-3D1C-33A3-148B-2E9F893D3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329FCDE-A7EB-CC3E-8F0C-848F63A7344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C042CEBB-C56C-6A3F-65C0-60ADC26E383D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 err="1"/>
              <a:t>Group_by</a:t>
            </a:r>
            <a:r>
              <a:rPr lang="en-US" dirty="0"/>
              <a:t>() is often used together with summarize(), which collapses each group into a single row summary of that group.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1: Grouping by sex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2: Summarizing mean weight (removing NAs)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Stepwise: </a:t>
            </a:r>
          </a:p>
          <a:p>
            <a:pPr marL="139700" indent="0" algn="l"/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 &lt;- </a:t>
            </a:r>
            <a:r>
              <a:rPr lang="en-US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(surveys,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sex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summarize(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2803F028-E31F-F817-1E68-BE0482C9E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854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13514-F038-702D-04E2-D5F672AEE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4B290B-6C17-69EE-7C3A-B8E01DD3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701" y="2285400"/>
            <a:ext cx="3220598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20-22</a:t>
            </a:r>
          </a:p>
        </p:txBody>
      </p:sp>
    </p:spTree>
    <p:extLst>
      <p:ext uri="{BB962C8B-B14F-4D97-AF65-F5344CB8AC3E}">
        <p14:creationId xmlns:p14="http://schemas.microsoft.com/office/powerpoint/2010/main" val="2751573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F829D33E-9B6E-F38E-4539-7E151B66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200159-27EC-AD00-8CB2-9711CF6B22A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42E594FC-762C-BE0E-2D43-A59C2FA0C37C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 err="1"/>
              <a:t>Group_by</a:t>
            </a:r>
            <a:r>
              <a:rPr lang="en-US" dirty="0"/>
              <a:t>() is often used together with summarize(), which collapses each group into a single row summary of that group.</a:t>
            </a:r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1: Grouping by sex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2: Summarizing mean weight (removing NAs)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Stepwise: </a:t>
            </a:r>
          </a:p>
          <a:p>
            <a:pPr marL="139700" indent="0" algn="l"/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 &lt;- </a:t>
            </a:r>
            <a:r>
              <a:rPr lang="en-US" dirty="0" err="1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(surveys,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sex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summarize(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dirty="0">
              <a:solidFill>
                <a:schemeClr val="accent6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Using pipes: 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F468A233-A593-AED2-2D92-7752D5F1E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19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45DF9-14EA-3068-4D46-A7FC9C65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DCD90A-E6F6-DCE9-1723-961A781E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701" y="2285400"/>
            <a:ext cx="3220598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23</a:t>
            </a:r>
          </a:p>
        </p:txBody>
      </p:sp>
    </p:spTree>
    <p:extLst>
      <p:ext uri="{BB962C8B-B14F-4D97-AF65-F5344CB8AC3E}">
        <p14:creationId xmlns:p14="http://schemas.microsoft.com/office/powerpoint/2010/main" val="54508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dirty="0"/>
              <a:t>Wednesday Objectives</a:t>
            </a:r>
            <a:endParaRPr dirty="0"/>
          </a:p>
        </p:txBody>
      </p:sp>
      <p:sp>
        <p:nvSpPr>
          <p:cNvPr id="906" name="Google Shape;906;p55"/>
          <p:cNvSpPr txBox="1">
            <a:spLocks noGrp="1"/>
          </p:cNvSpPr>
          <p:nvPr>
            <p:ph type="body" idx="1"/>
          </p:nvPr>
        </p:nvSpPr>
        <p:spPr>
          <a:xfrm>
            <a:off x="720000" y="1209574"/>
            <a:ext cx="7704000" cy="339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</a:t>
            </a:r>
            <a:r>
              <a:rPr lang="en-US" sz="1400" dirty="0" err="1"/>
              <a:t>dplyr</a:t>
            </a:r>
            <a:r>
              <a:rPr lang="en-US" sz="1400" dirty="0"/>
              <a:t> and </a:t>
            </a:r>
            <a:r>
              <a:rPr lang="en-US" sz="1400" dirty="0" err="1"/>
              <a:t>tidyr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’pipe’ operator %&gt;%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dplyr</a:t>
            </a:r>
            <a:r>
              <a:rPr lang="en-US" sz="1400" dirty="0"/>
              <a:t> --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select, mutate, summarize,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count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wide vs long table format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tidyr</a:t>
            </a:r>
            <a:r>
              <a:rPr lang="en-US" sz="1400" dirty="0"/>
              <a:t> -- reshape a data frame from long to wide and back using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pivot_wider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/>
              <a:t>and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pivot_longer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08" name="Google Shape;908;p55">
            <a:hlinkClick r:id="" action="ppaction://hlinkshowjump?jump=previousslide"/>
          </p:cNvPr>
          <p:cNvSpPr/>
          <p:nvPr/>
        </p:nvSpPr>
        <p:spPr>
          <a:xfrm rot="-8640554" flipH="1">
            <a:off x="3835462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5"/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5">
            <a:hlinkClick r:id="" action="ppaction://hlinkshowjump?jump=nextslide"/>
          </p:cNvPr>
          <p:cNvSpPr/>
          <p:nvPr/>
        </p:nvSpPr>
        <p:spPr>
          <a:xfrm rot="-8640554" flipH="1">
            <a:off x="4941737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5">
            <a:hlinkClick r:id="rId3" action="ppaction://hlinksldjump"/>
          </p:cNvPr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13C614DB-3955-4DA3-602B-52E2EB1BD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0FD36A-DD73-FB47-BB9B-5003E458C07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EB03B04F-E1F6-A874-CD64-D15B6D2BC6C5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 err="1"/>
              <a:t>Group_by</a:t>
            </a:r>
            <a:r>
              <a:rPr lang="en-US" dirty="0"/>
              <a:t>() is often used together with summarize(), which collapses each group into a single row summary of that group.</a:t>
            </a:r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Grouping multiple columns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tail()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7D0F91C3-F204-6625-985F-FF744DB8F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64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92EE-2321-FB28-94CB-66D23D34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DD04B4-3B7E-459E-1EC2-6CC85815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Run chunk 24</a:t>
            </a:r>
          </a:p>
        </p:txBody>
      </p:sp>
    </p:spTree>
    <p:extLst>
      <p:ext uri="{BB962C8B-B14F-4D97-AF65-F5344CB8AC3E}">
        <p14:creationId xmlns:p14="http://schemas.microsoft.com/office/powerpoint/2010/main" val="2807954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95EF33-CFE7-56A6-D9CA-7AC43E3C6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1400" dirty="0"/>
              <a:t>The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sex</a:t>
            </a:r>
            <a:r>
              <a:rPr lang="en-US" sz="1400" dirty="0"/>
              <a:t> column contains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values because some animals had escaped before their sex and body weights could be determined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The resulting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/>
              <a:t>column does not contain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but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NaN</a:t>
            </a:r>
            <a:r>
              <a:rPr lang="en-US" sz="1400" dirty="0"/>
              <a:t> (“Not a Number”) because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mean()</a:t>
            </a:r>
            <a:r>
              <a:rPr lang="en-US" sz="1400" dirty="0"/>
              <a:t>was called a vector of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values while at the same time setting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</a:t>
            </a:r>
            <a:r>
              <a:rPr lang="en-US" sz="1400" dirty="0"/>
              <a:t>.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To avoid this, we can remove the missing values for weight before we attempt to calculate the summary statistics on weight. 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Because the missing values are removed first, we can omit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 </a:t>
            </a:r>
            <a:r>
              <a:rPr lang="en-US" sz="1400" dirty="0"/>
              <a:t>when computing the mean. 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Let’s fix this 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3C77A0-327F-20E9-D6EF-7AD6415D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5385"/>
            <a:ext cx="7704000" cy="7373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b="0" dirty="0"/>
            </a:br>
            <a:r>
              <a:rPr lang="en-US" sz="2200" dirty="0" err="1"/>
              <a:t>NaN</a:t>
            </a:r>
            <a:r>
              <a:rPr lang="en-US" sz="2200" dirty="0"/>
              <a:t>?? NA? What the heck.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836A240E-2CAB-948D-021F-128C7B587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6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5C2807-01C6-B4CF-0D25-760D09E4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400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Filter out NAs from weight column and then summarize (no need for </a:t>
            </a:r>
            <a:r>
              <a:rPr lang="en-US" sz="1400" dirty="0" err="1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 = TRUE)</a:t>
            </a:r>
          </a:p>
          <a:p>
            <a:pPr marL="139700" indent="0">
              <a:buNone/>
            </a:pPr>
            <a:endParaRPr lang="en-US" sz="1400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E1311-27EC-FB59-3616-8F337994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9507"/>
            <a:ext cx="7704000" cy="84319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dirty="0"/>
            </a:br>
            <a:r>
              <a:rPr lang="en-US" sz="2000" dirty="0"/>
              <a:t>Fixing NA values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936F72E-C04E-7F58-29DE-990F1AC84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2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9AB1D-AEFD-376D-2C1C-B9FCF80B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E2640D-5651-3EBC-C3F7-96AD5FBD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25</a:t>
            </a:r>
          </a:p>
        </p:txBody>
      </p:sp>
    </p:spTree>
    <p:extLst>
      <p:ext uri="{BB962C8B-B14F-4D97-AF65-F5344CB8AC3E}">
        <p14:creationId xmlns:p14="http://schemas.microsoft.com/office/powerpoint/2010/main" val="3489059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D69264-789E-D5CC-ADF3-E2F934E57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1400" dirty="0"/>
              <a:t>Summarizing multiple variables at the same time</a:t>
            </a:r>
          </a:p>
          <a:p>
            <a:pPr marL="177800" indent="0">
              <a:buNone/>
            </a:pPr>
            <a:r>
              <a:rPr lang="en-US" sz="1400" dirty="0"/>
              <a:t>For example, adding a column indicating minimum weight for each species of sex</a:t>
            </a:r>
          </a:p>
          <a:p>
            <a:pPr marL="177800" indent="0">
              <a:buNone/>
            </a:pPr>
            <a:endParaRPr lang="en-US" sz="1400" dirty="0"/>
          </a:p>
          <a:p>
            <a:pPr marL="139700" indent="0">
              <a:buNone/>
            </a:pPr>
            <a:r>
              <a:rPr lang="en-US" sz="1500" dirty="0"/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mean(weight),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min(weight))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8F7AC-CCDB-0EB7-B77E-F73FED8A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9133"/>
            <a:ext cx="7704000" cy="8335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dirty="0"/>
            </a:br>
            <a:r>
              <a:rPr lang="en-US" sz="2000" dirty="0"/>
              <a:t>Summarizing multiple variables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6663DCB-214F-F06F-A3C9-DFE9440DC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74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2152B-9223-BEEA-057B-A9DB8481E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7F7EA-1384-EA1A-6405-D6A7555A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26</a:t>
            </a:r>
          </a:p>
        </p:txBody>
      </p:sp>
    </p:spTree>
    <p:extLst>
      <p:ext uri="{BB962C8B-B14F-4D97-AF65-F5344CB8AC3E}">
        <p14:creationId xmlns:p14="http://schemas.microsoft.com/office/powerpoint/2010/main" val="3540611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B6392C97-7E71-6464-DCFD-97B14F1D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CB370FE8-875B-7E2B-17E4-5CAE37FC52DE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sort a column in descending order, we need to add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desc() </a:t>
            </a:r>
            <a:r>
              <a:rPr lang="en-US" dirty="0"/>
              <a:t>function. For example, sorting the results by decreasing order of mean weight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mean(weight),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min(weight)) %&gt;%</a:t>
            </a:r>
          </a:p>
          <a:p>
            <a:pPr marL="1054100" lvl="2" indent="0" algn="l"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arrange(desc(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60AC2C8-EC36-4426-3ACB-7E8664F80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B244CC6-B36E-A708-0A83-860B495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6135"/>
            <a:ext cx="7704000" cy="875899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chemeClr val="tx1"/>
                </a:solidFill>
              </a:rPr>
              <a:t>Dplyr</a:t>
            </a:r>
            <a:r>
              <a:rPr lang="en-US" sz="2700" dirty="0">
                <a:solidFill>
                  <a:schemeClr val="tx1"/>
                </a:solidFill>
              </a:rPr>
              <a:t>: </a:t>
            </a:r>
            <a:r>
              <a:rPr lang="en-US" sz="2700" dirty="0" err="1">
                <a:solidFill>
                  <a:schemeClr val="tx1"/>
                </a:solidFill>
              </a:rPr>
              <a:t>Group_by</a:t>
            </a:r>
            <a:r>
              <a:rPr lang="en-US" sz="2700" dirty="0">
                <a:solidFill>
                  <a:schemeClr val="tx1"/>
                </a:solidFill>
              </a:rPr>
              <a:t> and summarize</a:t>
            </a:r>
            <a:br>
              <a:rPr lang="en-US" sz="27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2303750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086A0-D3F1-BA0F-8D36-5FF5F08D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23BDDE-62BA-9699-79F3-F9AA42BF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27</a:t>
            </a:r>
          </a:p>
        </p:txBody>
      </p:sp>
    </p:spTree>
    <p:extLst>
      <p:ext uri="{BB962C8B-B14F-4D97-AF65-F5344CB8AC3E}">
        <p14:creationId xmlns:p14="http://schemas.microsoft.com/office/powerpoint/2010/main" val="2414729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FF121017-55CD-0297-1483-201D760F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0A9FE5C7-DD41-A09D-B3AA-85EBE9322AEC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If we want to know the number of observations found for each factor or combinations of factors, we can use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count()</a:t>
            </a:r>
            <a:r>
              <a:rPr lang="en-US" dirty="0"/>
              <a:t>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 AND sort output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arrange(species, desc(n))</a:t>
            </a:r>
          </a:p>
          <a:p>
            <a:pPr marL="139700" indent="0" algn="l"/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6ABDFBE-A650-AC71-3DC0-89665CDFD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C885ED0-C757-E8BD-75AC-30B804A3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6135"/>
            <a:ext cx="7704000" cy="875899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chemeClr val="tx1"/>
                </a:solidFill>
              </a:rPr>
              <a:t>Dplyr</a:t>
            </a:r>
            <a:r>
              <a:rPr lang="en-US" sz="2700" dirty="0">
                <a:solidFill>
                  <a:schemeClr val="tx1"/>
                </a:solidFill>
              </a:rPr>
              <a:t>: Counting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FC6931-41BE-8A92-9B02-5FC14200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pic>
        <p:nvPicPr>
          <p:cNvPr id="1028" name="Picture 4" descr="R Tidyverse | University of Cape Town">
            <a:extLst>
              <a:ext uri="{FF2B5EF4-FFF2-40B4-BE49-F238E27FC236}">
                <a16:creationId xmlns:a16="http://schemas.microsoft.com/office/drawing/2014/main" id="{AD3BCE4C-E1BA-5963-7703-BD48B8CC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57" y="1253909"/>
            <a:ext cx="5059530" cy="36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dyverse">
            <a:extLst>
              <a:ext uri="{FF2B5EF4-FFF2-40B4-BE49-F238E27FC236}">
                <a16:creationId xmlns:a16="http://schemas.microsoft.com/office/drawing/2014/main" id="{FC76A7B0-EEB2-C712-A871-5CA8D645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34" y="1632545"/>
            <a:ext cx="2381267" cy="274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19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6BD35BBC-7102-21F9-DDFA-A9C1A3CA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C12301DF-362C-31D5-B215-D661BF13CC18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042F5D01-60C7-DAF1-E75D-48A0284B1722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C194DC50-4F5E-B869-6602-7E01951C1EFD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8FE9BBE4-9DC1-C1AD-3B7A-F4C460847869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D31CE786-E417-5735-1EF9-DCA179258D0A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B814F304-9CE9-CF6A-4EEF-D3282F08547B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29832857-B92D-E5EB-A4B6-E217EE6E9572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8CBE91AE-49DF-1D5E-099A-5A9146EF7A29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D5236A02-BE84-AF9E-B506-4213CDF72A13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71B8B050-E01D-C447-6BCA-E2BFB8747016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215616F3-5ED1-098A-56E1-3DDB48682DE5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16EAFD24-000D-C420-A060-8D9AE5C8801F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27101A49-4F81-DA5B-8097-7662FCC24CF8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64285A68-B925-1318-0884-7E5E87D6A587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31109E81-AC4D-47F4-2D53-4703898303D3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AF1AB335-F78B-583E-9600-383F6DDFE86F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BE1D8801-42D3-99E4-C6E2-2E3E42C4AE04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ECADF84D-124D-B6AD-97AA-FC14B448238B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8A491822-9E7F-3E50-5212-45554C4ACC2C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88AA5571-2A93-7349-9096-E10D1FB1358B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48758D47-E695-ED33-B8F7-C967F8608B9C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E7E50FAB-E1A0-A1B9-B64D-AFE93338C836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3BE35654-A03F-B1CC-7C9E-C160707D192E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DC3F7147-5016-C026-B932-63BAAD441891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6BBE4944-D337-07D1-2419-A078EAF89D57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0E02E608-CD0D-A090-AE06-F1BDE1D942D0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F085ED33-6303-45C2-497F-9E5A6BACD2B6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55BFCD8B-8614-C5B1-D1DE-0E6A61AED7EE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48D2FBF7-2866-A13E-D14A-EA5C692522F4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A178208E-4100-8F97-8661-ED1EA9707CC5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FDA8BA5B-541B-0783-6940-DA7C896EF186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FEBD7B75-072A-1857-BC52-D04977A0735F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7C6049BC-F7DC-20B9-9BD7-9CBE0D1846AB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7096EC7B-3018-896A-AB06-48F26DF78200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E79C4CF3-45E3-39FD-B081-1A77C9104DF6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95BAB287-38B7-4038-AC61-33B2D21AD87B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07B36869-3A07-B4E5-21A8-D9200A1E0BCA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0483BBD4-E0D0-D000-7BBF-3BC28F2AD0FE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AA821104-B426-3D0A-89DE-C3EA9E292693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EA48CEAD-01C5-AA0E-37E1-952B08972081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85A54659-3E26-7BC1-5685-7A23A51CEC3F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928E3AC7-F16A-25B2-A600-652EEFB25F11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CAA33F31-6870-B274-C82E-C5EC3E3695E8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1BD15E41-6E55-524B-5FBC-03BDF7CCB06F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B6D1AE03-C10D-F47C-B461-772C22740782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C736843A-624C-5451-39E6-2BB8DD1A7B3D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C24CE545-78DE-782A-4293-AAC4D90A4BA2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4E2871D2-DE4E-A0A1-1676-05CDE1F258AE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178B917D-F3EA-689F-80B1-61B4258E682F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F8618E8B-D8AF-0B5D-B49A-3CB2F725F047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56CD10E8-1DFC-D121-644C-6CD17815DBA3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A303649B-391F-56DB-9258-A10844D26FB4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4247A819-3313-493A-944E-5394D9A5F6B5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EF243317-167E-EA9A-7CC4-4852BE5CE87F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D78BED4F-20B5-C24E-BCBD-517111DECE60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C39F6DD0-4FCA-8304-F456-910FF8E7DE47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2C90BED1-BA5A-8FF8-3EE9-A92452C2EA92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6B198125-5C3E-D249-6E92-14D6FEE4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285400"/>
            <a:ext cx="3236969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28-30</a:t>
            </a:r>
          </a:p>
        </p:txBody>
      </p:sp>
    </p:spTree>
    <p:extLst>
      <p:ext uri="{BB962C8B-B14F-4D97-AF65-F5344CB8AC3E}">
        <p14:creationId xmlns:p14="http://schemas.microsoft.com/office/powerpoint/2010/main" val="4237991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75F90156-E379-C21C-1393-D54681D0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6CCF7D02-F610-85D8-360A-5057443878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Tidy Data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8D1C4575-CD5F-C602-C64E-247E31A1D98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7EA25249-3B40-6B99-C625-9B97D1B64D8B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A99609DF-3C5F-C8CB-348C-C46D55A8C604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6F8FB65F-C08D-06AC-980F-7F3BB6B68F5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C0C2AFEF-92E3-8D96-7556-F37E048E38EF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E717C0AD-9862-62FA-476A-9584DBBBA95C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0A6B09CB-E65B-C4D0-A63B-58D62056F059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9D7C1480-8A02-2043-C6B4-1ECBF0E9FB15}"/>
              </a:ext>
            </a:extLst>
          </p:cNvPr>
          <p:cNvSpPr txBox="1">
            <a:spLocks/>
          </p:cNvSpPr>
          <p:nvPr/>
        </p:nvSpPr>
        <p:spPr>
          <a:xfrm>
            <a:off x="720000" y="1212775"/>
            <a:ext cx="6903207" cy="3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Rules defining tidy data: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variable has its own column – thing you are measuring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observation has its own row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value must have its own cell – don’t combine data in a single cell!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Leave the raw data raw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type of observational unit forms a table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columns = variables, rows = observations, cells = data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925A31D-1FFE-6C24-FFEB-014D10DB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70" y="3158418"/>
            <a:ext cx="3029953" cy="1783868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5F031FA-FC9C-184A-D088-EBD804D85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032" y="3158418"/>
            <a:ext cx="3015269" cy="1783868"/>
          </a:xfrm>
          <a:prstGeom prst="rect">
            <a:avLst/>
          </a:prstGeom>
        </p:spPr>
      </p:pic>
      <p:pic>
        <p:nvPicPr>
          <p:cNvPr id="8" name="Picture 2" descr="Tidying data">
            <a:extLst>
              <a:ext uri="{FF2B5EF4-FFF2-40B4-BE49-F238E27FC236}">
                <a16:creationId xmlns:a16="http://schemas.microsoft.com/office/drawing/2014/main" id="{72527068-98D5-0D6F-9879-4C8EF67D6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790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8FC93F07-C4BC-CE49-8C86-585433E1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CC51A182-085B-8B3F-B940-335EC64D2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 err="1"/>
              <a:t>Tidyr</a:t>
            </a:r>
            <a:r>
              <a:rPr lang="en" sz="2700" dirty="0"/>
              <a:t>: Wide vs. Long Format</a:t>
            </a:r>
            <a:endParaRPr sz="2700"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94846B17-8D73-DD58-E701-72B866B442C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4" descr="Introduction to the Tidyverse">
            <a:extLst>
              <a:ext uri="{FF2B5EF4-FFF2-40B4-BE49-F238E27FC236}">
                <a16:creationId xmlns:a16="http://schemas.microsoft.com/office/drawing/2014/main" id="{A133106F-ABFF-4847-3C64-EF657A946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2" r="7893"/>
          <a:stretch/>
        </p:blipFill>
        <p:spPr bwMode="auto">
          <a:xfrm>
            <a:off x="4599893" y="1170030"/>
            <a:ext cx="1694047" cy="3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troduction to the Tidyverse">
            <a:extLst>
              <a:ext uri="{FF2B5EF4-FFF2-40B4-BE49-F238E27FC236}">
                <a16:creationId xmlns:a16="http://schemas.microsoft.com/office/drawing/2014/main" id="{9669C745-02B4-F0CC-2EEB-07333733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05" b="47281"/>
          <a:stretch/>
        </p:blipFill>
        <p:spPr bwMode="auto">
          <a:xfrm>
            <a:off x="997393" y="1305860"/>
            <a:ext cx="2298081" cy="19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4837BE17-0C31-2908-7C56-11A2C52D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6" y="3121492"/>
            <a:ext cx="3251334" cy="166085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629463-E717-C680-F8BE-AB6AED17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177" y="1983945"/>
            <a:ext cx="2280466" cy="22197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76439D-5116-A41A-C1A5-34B27F78D6D1}"/>
              </a:ext>
            </a:extLst>
          </p:cNvPr>
          <p:cNvCxnSpPr>
            <a:cxnSpLocks/>
          </p:cNvCxnSpPr>
          <p:nvPr/>
        </p:nvCxnSpPr>
        <p:spPr>
          <a:xfrm>
            <a:off x="4283242" y="1405288"/>
            <a:ext cx="0" cy="3377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idying data">
            <a:extLst>
              <a:ext uri="{FF2B5EF4-FFF2-40B4-BE49-F238E27FC236}">
                <a16:creationId xmlns:a16="http://schemas.microsoft.com/office/drawing/2014/main" id="{0D3910FE-9D28-BA97-D2F9-4D4A4E8C7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21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48A8-5794-2344-8A81-6391C016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D84585-A1AA-ACB4-9AA8-CC6462EC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long to wide format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9C0A80-347F-15FB-B8F8-3FA5F25414A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424" y="1205782"/>
            <a:ext cx="6931152" cy="3474720"/>
          </a:xfrm>
          <a:prstGeom prst="rect">
            <a:avLst/>
          </a:prstGeom>
        </p:spPr>
      </p:pic>
      <p:pic>
        <p:nvPicPr>
          <p:cNvPr id="6" name="Picture 2" descr="Tidying data">
            <a:extLst>
              <a:ext uri="{FF2B5EF4-FFF2-40B4-BE49-F238E27FC236}">
                <a16:creationId xmlns:a16="http://schemas.microsoft.com/office/drawing/2014/main" id="{35526AFF-3161-9CF4-2283-061A6647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605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7ACED-D0F7-FC64-F948-8A21A55C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6;p55">
            <a:extLst>
              <a:ext uri="{FF2B5EF4-FFF2-40B4-BE49-F238E27FC236}">
                <a16:creationId xmlns:a16="http://schemas.microsoft.com/office/drawing/2014/main" id="{45A0FB39-B396-C6DC-7245-2D31DE639E19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Firstly, filter our observations and variables of interest and create a new variable for the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914400" lvl="2" indent="0" algn="l">
              <a:buClr>
                <a:schemeClr val="dk1"/>
              </a:buClr>
              <a:buSzPts val="1100"/>
            </a:pP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surveys_gw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genus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Pivoting from long to wide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surveys_wide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urveys_gw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pivot_wider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names_from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genus,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values_from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046D8-0DFF-E091-709A-5AA85F21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long to wide format</a:t>
            </a:r>
          </a:p>
        </p:txBody>
      </p:sp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7485FADF-00B0-55A6-7F8A-A72BABA2D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36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073F233E-1BF4-A1FA-B9F3-B143EB87F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904798CA-7875-62D5-76B5-6E68B9E45253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80E25AA7-6A8F-8F1F-9006-4C6F3928F3E3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0E614DA0-68C5-3463-9077-7BBF6625BCB2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E3052F3A-5042-A997-4C54-6096C1F96C7D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B964F9FF-9F36-E9D4-31CD-17EBA6457681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B8DCD49E-A77F-40D1-976A-F07B5336CEEF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53AE5B9E-7808-E11B-CD74-3B8CCBE85CEE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012DDCC3-1CC5-1733-720C-B4799D05BAB4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374742C7-ABB1-561E-5F7A-3B6ED366AAA3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F244B383-2B87-47A0-BEBF-B3B00755AFD5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4D625C47-1BE5-33E2-EBB7-3FBD24F70FEE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88087723-D7E3-B814-663C-EDA0A7315DBE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603B0B8E-3083-9BBE-950E-D60223183E80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CD4E8712-78FF-2B75-B40C-0D53EF633EBF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CE1608FB-B306-880A-A565-BDC46BD41A3A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B8B69F21-F8E6-00BF-5797-297C3B78B9EE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6FF2B768-B972-A9BD-C0EC-52AE99B7CD63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C1BE6A10-72BA-2E70-8F39-10EA5EA533BC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0D15E48D-82E2-83DA-34AA-D2B5FB2B39BE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533A2CCD-42E6-6BE5-72A4-3921F31CA436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0E091847-0F44-BC78-9FAB-B871C636590E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2221006A-307F-4580-720F-766622E194D4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78706EB8-1220-9895-D058-355C34FD5D2D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BB860B5D-22FE-9B95-415E-AB1FCE1AA67D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B3AC41BE-89B1-E087-9B3B-B5FF2767C89C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75027991-DFDC-29D8-AFFF-6E88F903B4E1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68072956-3B60-3A8D-A24C-0F737EDE6E4F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E4A85448-8A38-F5B5-9A3A-611672171881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98CC9541-A4E3-0360-70A0-95167B439753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7342CE60-B0AA-7123-14F3-2AA789912169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2DEB7BA7-087C-14A9-E01A-70AE34C0ACE1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AD13A764-FAC4-1AB3-EE68-2D1B3AA2B07D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D7EB12C9-89F6-DA03-01D2-B98893DD5873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B6277528-FF30-389D-A8BE-5F198E0E222D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C1F2C420-B677-01A8-1C59-470F2984D7DE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F1737854-73D9-E4EA-0D40-3B67BD5F0B1F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B5DF7EA5-257B-32A6-193A-600FD1C6A131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6C15EC48-8154-1197-F8C2-13E69C06FFD3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5F474C01-588D-7C71-9930-EA13467BDC54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124ED86C-C33C-5602-82F7-6FD0BBDC0FDE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E2C94082-DB55-9E25-5ED4-18630EEF69E3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44CAB7B7-5D2A-5671-5B33-CF65BCA14C89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5FA0A7ED-1564-D581-15C0-283882CB8667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5B947945-247E-0C25-9CF9-C7CFB917BB6E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D0653B0A-C1A9-C76B-7A5F-FEEAF43CFF99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9DFD060E-D30D-62CF-7CB6-C3C186891B8F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EA1B6612-C269-E55A-3445-D4AC3088EE5E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BF4DA4D8-B10B-F474-D2E0-6326A80C425E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EC357F18-B0FC-DEC9-2615-1BA53BA3B6AF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79FDD7BC-C19B-E801-3573-61EFF8266503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5C1A404F-D56E-AB0A-8ED7-82E3E5CEAB8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2F7472CC-3014-938C-975A-13D5F66C396C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B0F1B57F-F65C-F214-2AAB-A58AC54EDF43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2D8132C4-D716-8185-0F13-ED5B0B966FF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6A731645-E4E6-84A9-9935-4126B2595261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41192B64-4103-1F44-5B8E-E17020C72E89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B89D92D6-A7FD-B79F-4AD9-542D9DEA6EE6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C66F6D48-49A5-BDF9-0670-C62572BF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285400"/>
            <a:ext cx="3236969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31-32</a:t>
            </a:r>
          </a:p>
        </p:txBody>
      </p:sp>
    </p:spTree>
    <p:extLst>
      <p:ext uri="{BB962C8B-B14F-4D97-AF65-F5344CB8AC3E}">
        <p14:creationId xmlns:p14="http://schemas.microsoft.com/office/powerpoint/2010/main" val="1345150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D105BB-8363-6E4C-2C34-59FBFE26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wide to long format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B900F4C5-534C-1437-82DA-556D9F7C2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1"/>
          <a:stretch/>
        </p:blipFill>
        <p:spPr>
          <a:xfrm>
            <a:off x="1105578" y="1129001"/>
            <a:ext cx="6932844" cy="3474499"/>
          </a:xfrm>
          <a:prstGeom prst="rect">
            <a:avLst/>
          </a:prstGeom>
        </p:spPr>
      </p:pic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E7055335-F9AD-1D93-3EDB-99EFED959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68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89E3F-7B54-CB33-FC38-1DF31054D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6;p55">
            <a:extLst>
              <a:ext uri="{FF2B5EF4-FFF2-40B4-BE49-F238E27FC236}">
                <a16:creationId xmlns:a16="http://schemas.microsoft.com/office/drawing/2014/main" id="{B4B13D86-1EC1-8441-0B49-277D276E6086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Pivoting from wide to long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surveys_wide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urveys_gw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longer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“genus”,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	“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cols = -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EEAC99-CAD1-8D2B-E712-49F8A306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wide to long format</a:t>
            </a:r>
          </a:p>
        </p:txBody>
      </p:sp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28E83775-4016-57E8-8077-8A94DC5EA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932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7CEACEA6-31F3-53A3-DED3-F40DC7D94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98D11F59-F010-3CFC-D93F-F2647E878926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25DFD13B-6776-B1A4-1B1D-466718705671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22A06A5F-58D5-4A7E-1D06-B009B6A0C41B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79D2F637-2FFD-6802-5B92-565B2B9DFCCB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025B8FC8-2FA0-E49C-4991-0F12B8ED60AF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A050757E-AF7B-D932-5725-81D3E310B69B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4FD51604-B3A6-D57C-EE51-E0AC6C084953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58E197A3-830C-6F50-8555-17E44184E2DD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B32E7721-6F81-DEF5-1425-CEDC20F85C16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C91E9C3B-F46E-8B66-94E5-DDFF629A1678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221B1CC3-D951-8454-4B80-869027B7E006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53C54E65-4309-5DA1-7D26-570FFF007C96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D1E88020-C23B-16ED-CCB7-B6C5BA320A4F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B3458048-1557-3086-27B6-D48D1CF20045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A8DA4EE7-5259-7269-2A16-27D88E7219F0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B5791DD5-F66C-B3E8-1AAB-B09055B24BF5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4DA3A785-708C-36CF-B012-83C1240B0BE4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084CE6F8-B6D8-782B-13C2-BAFC24FE3B1D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F9CDFB72-8DF5-450F-CF19-947489FEAC36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69602596-D3EF-DF95-B0B0-680F76D967F8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DED143F4-9651-6ACB-1A14-4DBEAAB22949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61948DA4-9640-8D6F-CA29-848027D6FA7B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559581AF-DE04-3379-5A65-614E2E98DCCA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77AD3C96-48D8-0950-C726-7802B8906947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B86F7782-75B2-F655-9A73-D5CE02908231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569E5E7A-A76E-2E41-CE55-779EB437C016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D8DD13A2-0CC0-66B6-11CE-65696B96BF03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423FFA8F-5504-C143-9331-F0EA86E59AC6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B11F0797-D7BD-0CBA-42C5-2E8A6544B4DC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0BCEEE73-7FAF-E2EA-2189-BFDDC37457CB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E6F9BECB-61C8-C185-2F20-59C38CAC09AF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2B5E4404-25E2-EA2A-4DF5-2C16CE2D9C2E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F2D8C4FD-AB90-28A8-E41B-5DB8AC5BC45E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7A3013EB-70B2-5694-EB9F-01F4CC06B2D0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F335A740-7311-C80C-AD84-DD9713BF575F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02F443D6-AA31-1B9F-DBBA-8DFA97FB124A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BB571C5F-BB15-00C5-8475-FE315E538889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E14EDE5C-BC7C-23D8-5944-FAA749DA7DF7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6167CC40-04FA-E1B9-1ED6-42757206DD7F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4D91CE4B-D451-AD5E-6E19-28464226958E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2C27FF67-8EAF-157F-FEB5-C76941057672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A5FB5247-5D7E-10CE-1E4C-D40415D2EAF6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16027B88-8510-A95B-C7EC-0FBE0DE54458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72884A84-F0EC-C6F7-BC63-A4D5460EE3E0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4B19458C-FF47-C74F-4644-609FBC08C0DC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FCCD73CC-1AB0-57A6-152D-4B1B172406AC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D1205DA2-3F18-EC03-CA3B-451C3D4027C2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933E3846-26C3-646C-0072-14229FA4E647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EE684378-C230-7BD4-BCA2-14AACB9D3977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14C7A1FF-8D28-23CA-68DE-2F28CBB10D3E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1A37484F-AADE-3850-FA52-F00437F943AF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92398833-22B9-7AB4-CAC4-CF82AA729348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C007358D-FEB7-7157-5BEF-B533371EB1F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EE5D39EE-2D6E-E458-58C6-14E056B7F79B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0C91AE6E-360F-80FA-4E42-7245C86CC837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56217669-7839-A7AA-250D-614D9A01EF70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144E77F3-6FC5-CB28-9922-BB86CA440D14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BF6A4D73-5B63-3C6A-D6DD-3D0AA353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107031"/>
            <a:ext cx="3236969" cy="9294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33</a:t>
            </a:r>
            <a:br>
              <a:rPr lang="en-US" dirty="0"/>
            </a:br>
            <a:r>
              <a:rPr lang="en-US" dirty="0"/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164037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E93C9-9C4A-B8EF-461C-23F638EE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dplyr</a:t>
            </a:r>
            <a:r>
              <a:rPr lang="en-US" dirty="0"/>
              <a:t>?</a:t>
            </a:r>
          </a:p>
        </p:txBody>
      </p:sp>
      <p:pic>
        <p:nvPicPr>
          <p:cNvPr id="2050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28B819AE-52F3-C0E3-BC9F-80A5654C4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80" y="1228203"/>
            <a:ext cx="4526440" cy="221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8CD121A-7BC7-27DD-9716-5299AE4A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1681" y="3445844"/>
            <a:ext cx="5882364" cy="15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8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E8665-4E6D-1FC4-ACAE-DC631D1F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tidyr</a:t>
            </a:r>
            <a:r>
              <a:rPr lang="en-US" dirty="0"/>
              <a:t>?</a:t>
            </a:r>
          </a:p>
        </p:txBody>
      </p:sp>
      <p:pic>
        <p:nvPicPr>
          <p:cNvPr id="4098" name="Picture 2" descr="Tidying data">
            <a:extLst>
              <a:ext uri="{FF2B5EF4-FFF2-40B4-BE49-F238E27FC236}">
                <a16:creationId xmlns:a16="http://schemas.microsoft.com/office/drawing/2014/main" id="{9EAE62CE-D1A8-464F-4FD7-4494E8B1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5" y="1201222"/>
            <a:ext cx="1905334" cy="31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 for Social Scientists: Data Wrangling with tidyr">
            <a:extLst>
              <a:ext uri="{FF2B5EF4-FFF2-40B4-BE49-F238E27FC236}">
                <a16:creationId xmlns:a16="http://schemas.microsoft.com/office/drawing/2014/main" id="{76D7A123-C0E1-A40C-5FE6-DBEC7B54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46" y="1201222"/>
            <a:ext cx="3851912" cy="38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71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9E42132F-FBDA-D6EF-2ED8-E2866375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9B50F75-0A7E-61D3-22F6-035FDE985DA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Selecting columns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BC280277-BEE5-D0F3-D1DE-425A7BBA7057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columns of a data frame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col1, 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select(surveys,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weight)</a:t>
            </a: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all columns except </a:t>
            </a:r>
            <a:r>
              <a:rPr lang="en-US" b="1" i="1" dirty="0"/>
              <a:t>certain</a:t>
            </a:r>
            <a:r>
              <a:rPr lang="en-US" b="1" dirty="0"/>
              <a:t> ones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-col1, -col2)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select(surveys, -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weight)</a:t>
            </a: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</a:endParaRPr>
          </a:p>
          <a:p>
            <a:pPr marL="1054100" lvl="2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1054100" lvl="2" indent="0" algn="l"/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FBF682D-93B4-F93E-1073-8ADDB0C6D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16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8ACE838C-9FD1-D9ED-3E74-CB1FE40A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E75697-E908-D4A8-5AA7-82C58FC5A6B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Filtering rows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6036E41C-5A7C-4252-4121-C11A6C9222F2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Filtering rows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 == x)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(surveys, year == 1995)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AC4261C3-25DD-F7CE-E35B-413B46ED6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3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E17E8-2460-1CDA-9CC6-ECCB3046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91B1F-9AED-7750-9D68-0470EA25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8" y="2285400"/>
            <a:ext cx="305310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0-5</a:t>
            </a:r>
          </a:p>
        </p:txBody>
      </p:sp>
    </p:spTree>
    <p:extLst>
      <p:ext uri="{BB962C8B-B14F-4D97-AF65-F5344CB8AC3E}">
        <p14:creationId xmlns:p14="http://schemas.microsoft.com/office/powerpoint/2010/main" val="2384029598"/>
      </p:ext>
    </p:extLst>
  </p:cSld>
  <p:clrMapOvr>
    <a:masterClrMapping/>
  </p:clrMapOvr>
</p:sld>
</file>

<file path=ppt/theme/theme1.xml><?xml version="1.0" encoding="utf-8"?>
<a:theme xmlns:a="http://schemas.openxmlformats.org/drawingml/2006/main" name="Our Creative Company by Slidesgo">
  <a:themeElements>
    <a:clrScheme name="Simple Light">
      <a:dk1>
        <a:srgbClr val="16433D"/>
      </a:dk1>
      <a:lt1>
        <a:srgbClr val="FDF2E9"/>
      </a:lt1>
      <a:dk2>
        <a:srgbClr val="212121"/>
      </a:dk2>
      <a:lt2>
        <a:srgbClr val="E1A77B"/>
      </a:lt2>
      <a:accent1>
        <a:srgbClr val="16433D"/>
      </a:accent1>
      <a:accent2>
        <a:srgbClr val="212121"/>
      </a:accent2>
      <a:accent3>
        <a:srgbClr val="EFCCAE"/>
      </a:accent3>
      <a:accent4>
        <a:srgbClr val="B7D5C4"/>
      </a:accent4>
      <a:accent5>
        <a:srgbClr val="F4E3D6"/>
      </a:accent5>
      <a:accent6>
        <a:srgbClr val="E1A77B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1916</Words>
  <Application>Microsoft Macintosh PowerPoint</Application>
  <PresentationFormat>On-screen Show (16:9)</PresentationFormat>
  <Paragraphs>307</Paragraphs>
  <Slides>48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Menlo</vt:lpstr>
      <vt:lpstr>Merriweather</vt:lpstr>
      <vt:lpstr>Arial</vt:lpstr>
      <vt:lpstr>Open Sans</vt:lpstr>
      <vt:lpstr>Montserrat</vt:lpstr>
      <vt:lpstr>Montserrat Medium</vt:lpstr>
      <vt:lpstr>Our Creative Company by Slidesgo</vt:lpstr>
      <vt:lpstr>Tidyverse</vt:lpstr>
      <vt:lpstr>Agenda</vt:lpstr>
      <vt:lpstr>Wednesday Objectives</vt:lpstr>
      <vt:lpstr>What is tidyverse?</vt:lpstr>
      <vt:lpstr>What is dplyr?</vt:lpstr>
      <vt:lpstr>What is tidyr?</vt:lpstr>
      <vt:lpstr>Dplyr: Selecting columns</vt:lpstr>
      <vt:lpstr>Dplyr: Filtering rows</vt:lpstr>
      <vt:lpstr>Run chunk 0-5</vt:lpstr>
      <vt:lpstr>What are pipes? %&gt;%</vt:lpstr>
      <vt:lpstr>Dplyr: Pipes</vt:lpstr>
      <vt:lpstr>Dplyr: Pipes (Example 1)</vt:lpstr>
      <vt:lpstr>Run chunk 0-5</vt:lpstr>
      <vt:lpstr>Dplyr: Pipes (Example 1)</vt:lpstr>
      <vt:lpstr>Run chunk 9</vt:lpstr>
      <vt:lpstr>Dplyr: Pipes (Example 2)</vt:lpstr>
      <vt:lpstr>Run chunk 10-12</vt:lpstr>
      <vt:lpstr>Dplyr: Pipes (Example 2)</vt:lpstr>
      <vt:lpstr>Write out code in  chunk 13</vt:lpstr>
      <vt:lpstr>Dplyr: Pipes</vt:lpstr>
      <vt:lpstr>Run chunk 14-15</vt:lpstr>
      <vt:lpstr>Dplyr: Mutate</vt:lpstr>
      <vt:lpstr>Dplyr: Mutate (No NAs)</vt:lpstr>
      <vt:lpstr>Run chunk 16-19</vt:lpstr>
      <vt:lpstr>Dplyr: Group_by and summarize</vt:lpstr>
      <vt:lpstr>Dplyr: Group_by and summarize</vt:lpstr>
      <vt:lpstr>Run chunk 20-22</vt:lpstr>
      <vt:lpstr>Dplyr: Group_by and summarize</vt:lpstr>
      <vt:lpstr>Run chunk 23</vt:lpstr>
      <vt:lpstr>Dplyr: Group_by and summarize</vt:lpstr>
      <vt:lpstr>Run chunk 24</vt:lpstr>
      <vt:lpstr>Dplyr: Group_by and summarize NaN?? NA? What the heck.</vt:lpstr>
      <vt:lpstr>Dplyr: Group_by and summarize Fixing NA values</vt:lpstr>
      <vt:lpstr>Run chunk 25</vt:lpstr>
      <vt:lpstr>Dplyr: Group_by and summarize Summarizing multiple variables</vt:lpstr>
      <vt:lpstr>Run chunk 26</vt:lpstr>
      <vt:lpstr>Dplyr: Group_by and summarize Descending order</vt:lpstr>
      <vt:lpstr>Run chunk 27</vt:lpstr>
      <vt:lpstr>Dplyr: Counting </vt:lpstr>
      <vt:lpstr>Run chunk 28-30</vt:lpstr>
      <vt:lpstr>Tidy Data</vt:lpstr>
      <vt:lpstr>Tidyr: Wide vs. Long Format</vt:lpstr>
      <vt:lpstr>Tidyr: Pivoting from long to wide format</vt:lpstr>
      <vt:lpstr>Tidyr: Pivoting from long to wide format</vt:lpstr>
      <vt:lpstr>Run chunk 31-32</vt:lpstr>
      <vt:lpstr>Tidyr: Pivoting from wide to long format</vt:lpstr>
      <vt:lpstr>Tidyr: Pivoting from wide to long format</vt:lpstr>
      <vt:lpstr>Run chunk 33 Done!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Creative Company</dc:title>
  <cp:lastModifiedBy>Hemmerlein,Meg</cp:lastModifiedBy>
  <cp:revision>17</cp:revision>
  <dcterms:modified xsi:type="dcterms:W3CDTF">2024-02-12T02:47:05Z</dcterms:modified>
</cp:coreProperties>
</file>